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70" r:id="rId5"/>
    <p:sldId id="263" r:id="rId6"/>
    <p:sldId id="272" r:id="rId7"/>
    <p:sldId id="273" r:id="rId8"/>
    <p:sldId id="274" r:id="rId9"/>
    <p:sldId id="275" r:id="rId10"/>
    <p:sldId id="276" r:id="rId11"/>
    <p:sldId id="258" r:id="rId12"/>
    <p:sldId id="277" r:id="rId13"/>
    <p:sldId id="266" r:id="rId14"/>
    <p:sldId id="278" r:id="rId15"/>
    <p:sldId id="279" r:id="rId16"/>
    <p:sldId id="280" r:id="rId17"/>
    <p:sldId id="281" r:id="rId18"/>
    <p:sldId id="282" r:id="rId19"/>
    <p:sldId id="261" r:id="rId20"/>
    <p:sldId id="284" r:id="rId21"/>
    <p:sldId id="25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DCE4"/>
    <a:srgbClr val="40C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476" autoAdjust="0"/>
  </p:normalViewPr>
  <p:slideViewPr>
    <p:cSldViewPr snapToGrid="0">
      <p:cViewPr varScale="1">
        <p:scale>
          <a:sx n="74" d="100"/>
          <a:sy n="74" d="100"/>
        </p:scale>
        <p:origin x="124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38012B-3EF2-4093-8CD7-64C01291BCD1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A7D26A17-C751-4D7C-9714-EB096D7BFD11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</a:p>
      </dgm:t>
    </dgm:pt>
    <dgm:pt modelId="{A3279F5D-DFCD-431F-B28A-D1B8C7BB4BB1}" type="parTrans" cxnId="{A520045E-57DB-4DAE-8869-AA8A1BE20B94}">
      <dgm:prSet/>
      <dgm:spPr/>
      <dgm:t>
        <a:bodyPr/>
        <a:lstStyle/>
        <a:p>
          <a:endParaRPr lang="ru-RU"/>
        </a:p>
      </dgm:t>
    </dgm:pt>
    <dgm:pt modelId="{D17EF0F3-0D8D-400D-88C5-A99C8F41A9BF}" type="sibTrans" cxnId="{A520045E-57DB-4DAE-8869-AA8A1BE20B94}">
      <dgm:prSet/>
      <dgm:spPr/>
      <dgm:t>
        <a:bodyPr/>
        <a:lstStyle/>
        <a:p>
          <a:endParaRPr lang="ru-RU"/>
        </a:p>
      </dgm:t>
    </dgm:pt>
    <dgm:pt modelId="{F72E3EC0-0A28-440F-8D9B-4E5891922816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Любит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свою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родину </a:t>
          </a:r>
        </a:p>
      </dgm:t>
    </dgm:pt>
    <dgm:pt modelId="{D31BAAA9-C3B1-49D2-A1D2-D70491C6F200}" type="parTrans" cxnId="{C62D8D71-3A8F-4D74-AAFE-D15BAF1B3729}">
      <dgm:prSet/>
      <dgm:spPr/>
      <dgm:t>
        <a:bodyPr/>
        <a:lstStyle/>
        <a:p>
          <a:endParaRPr lang="ru-RU"/>
        </a:p>
      </dgm:t>
    </dgm:pt>
    <dgm:pt modelId="{24A5E6A3-0E89-4C78-BEEA-F7A0365D8D3C}" type="sibTrans" cxnId="{C62D8D71-3A8F-4D74-AAFE-D15BAF1B3729}">
      <dgm:prSet/>
      <dgm:spPr/>
      <dgm:t>
        <a:bodyPr/>
        <a:lstStyle/>
        <a:p>
          <a:endParaRPr lang="ru-RU"/>
        </a:p>
      </dgm:t>
    </dgm:pt>
    <dgm:pt modelId="{ADB3220E-99B8-4090-9C8F-680F9770AB36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Знает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 историю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своей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страны</a:t>
          </a:r>
        </a:p>
      </dgm:t>
    </dgm:pt>
    <dgm:pt modelId="{CAD73E90-89BF-4D05-8D19-FA7E83F25BEA}" type="parTrans" cxnId="{CA47785E-EE8E-420C-9450-8BBE497B55F3}">
      <dgm:prSet/>
      <dgm:spPr/>
      <dgm:t>
        <a:bodyPr/>
        <a:lstStyle/>
        <a:p>
          <a:endParaRPr lang="ru-RU"/>
        </a:p>
      </dgm:t>
    </dgm:pt>
    <dgm:pt modelId="{BC6310A7-1E96-4730-9ED0-F2404F1107FA}" type="sibTrans" cxnId="{CA47785E-EE8E-420C-9450-8BBE497B55F3}">
      <dgm:prSet/>
      <dgm:spPr/>
      <dgm:t>
        <a:bodyPr/>
        <a:lstStyle/>
        <a:p>
          <a:endParaRPr lang="ru-RU"/>
        </a:p>
      </dgm:t>
    </dgm:pt>
    <dgm:pt modelId="{09E1B1E0-3D93-43F5-8DBD-FFD22CDD782B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Гордится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 своей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 родиной</a:t>
          </a:r>
        </a:p>
      </dgm:t>
    </dgm:pt>
    <dgm:pt modelId="{1021A50A-33E9-41B5-866B-F702793D295F}" type="parTrans" cxnId="{889AC6BE-9373-455D-AA67-80934AE72674}">
      <dgm:prSet/>
      <dgm:spPr/>
      <dgm:t>
        <a:bodyPr/>
        <a:lstStyle/>
        <a:p>
          <a:endParaRPr lang="ru-RU"/>
        </a:p>
      </dgm:t>
    </dgm:pt>
    <dgm:pt modelId="{E5971C38-5D50-431B-96D5-60A96814DE6B}" type="sibTrans" cxnId="{889AC6BE-9373-455D-AA67-80934AE72674}">
      <dgm:prSet/>
      <dgm:spPr/>
      <dgm:t>
        <a:bodyPr/>
        <a:lstStyle/>
        <a:p>
          <a:endParaRPr lang="ru-RU"/>
        </a:p>
      </dgm:t>
    </dgm:pt>
    <dgm:pt modelId="{5D15908C-C1CF-4C27-82AF-D5E6A1177199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Знает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свой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родной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язык</a:t>
          </a:r>
        </a:p>
      </dgm:t>
    </dgm:pt>
    <dgm:pt modelId="{948F01C2-47E1-400F-B773-57A27EED8A4F}" type="parTrans" cxnId="{8CEB058C-A53B-4448-BA4E-C7E2029CFA1D}">
      <dgm:prSet/>
      <dgm:spPr/>
      <dgm:t>
        <a:bodyPr/>
        <a:lstStyle/>
        <a:p>
          <a:endParaRPr lang="ru-RU"/>
        </a:p>
      </dgm:t>
    </dgm:pt>
    <dgm:pt modelId="{D7475967-33DF-4CB3-A1EC-825DF0EB248C}" type="sibTrans" cxnId="{8CEB058C-A53B-4448-BA4E-C7E2029CFA1D}">
      <dgm:prSet/>
      <dgm:spPr/>
      <dgm:t>
        <a:bodyPr/>
        <a:lstStyle/>
        <a:p>
          <a:endParaRPr lang="ru-RU"/>
        </a:p>
      </dgm:t>
    </dgm:pt>
    <dgm:pt modelId="{F8FB8E1B-262C-4414-B621-F6421DB08BB9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Любит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и охраняет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природу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родного края</a:t>
          </a:r>
        </a:p>
      </dgm:t>
    </dgm:pt>
    <dgm:pt modelId="{F1D1242F-058D-41C5-B572-5863EA28CDB6}" type="parTrans" cxnId="{CF908462-FCB6-4C7F-A1B1-F6E48FA1BDCD}">
      <dgm:prSet/>
      <dgm:spPr/>
      <dgm:t>
        <a:bodyPr/>
        <a:lstStyle/>
        <a:p>
          <a:endParaRPr lang="ru-RU"/>
        </a:p>
      </dgm:t>
    </dgm:pt>
    <dgm:pt modelId="{BA5B73DD-1994-40CD-9384-17622A3AE8CF}" type="sibTrans" cxnId="{CF908462-FCB6-4C7F-A1B1-F6E48FA1BDCD}">
      <dgm:prSet/>
      <dgm:spPr/>
      <dgm:t>
        <a:bodyPr/>
        <a:lstStyle/>
        <a:p>
          <a:endParaRPr lang="ru-RU"/>
        </a:p>
      </dgm:t>
    </dgm:pt>
    <dgm:pt modelId="{3973FE73-9CE5-462B-B29F-4476C7400F5D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Знает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err="1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государст</a:t>
          </a: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-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венную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символику</a:t>
          </a:r>
        </a:p>
      </dgm:t>
    </dgm:pt>
    <dgm:pt modelId="{21DF055D-F26A-46C7-B4A3-9A1FB8786F19}" type="parTrans" cxnId="{84DBFA5C-FFB0-42FA-95F4-CF9BF2882D44}">
      <dgm:prSet/>
      <dgm:spPr/>
      <dgm:t>
        <a:bodyPr/>
        <a:lstStyle/>
        <a:p>
          <a:endParaRPr lang="ru-RU"/>
        </a:p>
      </dgm:t>
    </dgm:pt>
    <dgm:pt modelId="{C82E81CB-7629-4EF9-BF91-F1D90218A82C}" type="sibTrans" cxnId="{84DBFA5C-FFB0-42FA-95F4-CF9BF2882D44}">
      <dgm:prSet/>
      <dgm:spPr/>
      <dgm:t>
        <a:bodyPr/>
        <a:lstStyle/>
        <a:p>
          <a:endParaRPr lang="ru-RU"/>
        </a:p>
      </dgm:t>
    </dgm:pt>
    <dgm:pt modelId="{4921566D-322E-449E-931E-BC8C8B97F36F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Кто 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не забывает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 свою мать,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свой дом</a:t>
          </a:r>
        </a:p>
      </dgm:t>
    </dgm:pt>
    <dgm:pt modelId="{51C3794C-24AE-496E-96F5-CA1E90ED41EF}" type="parTrans" cxnId="{A842CA06-31A1-4E3A-8EF9-CDB9BC77F748}">
      <dgm:prSet/>
      <dgm:spPr/>
      <dgm:t>
        <a:bodyPr/>
        <a:lstStyle/>
        <a:p>
          <a:endParaRPr lang="ru-RU"/>
        </a:p>
      </dgm:t>
    </dgm:pt>
    <dgm:pt modelId="{26E524F7-FDE5-47E3-B41C-52DD2E06BB71}" type="sibTrans" cxnId="{A842CA06-31A1-4E3A-8EF9-CDB9BC77F748}">
      <dgm:prSet/>
      <dgm:spPr/>
      <dgm:t>
        <a:bodyPr/>
        <a:lstStyle/>
        <a:p>
          <a:endParaRPr lang="ru-RU"/>
        </a:p>
      </dgm:t>
    </dgm:pt>
    <dgm:pt modelId="{BB1378AA-13F7-4E17-8ADC-72E96FB01CAC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Украшает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родину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своим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трудом</a:t>
          </a:r>
        </a:p>
      </dgm:t>
    </dgm:pt>
    <dgm:pt modelId="{CE5292F0-8A9E-4420-AA4F-F93E2573173B}" type="parTrans" cxnId="{840393D1-70AB-4CA0-B065-10FB132FD7A0}">
      <dgm:prSet/>
      <dgm:spPr/>
      <dgm:t>
        <a:bodyPr/>
        <a:lstStyle/>
        <a:p>
          <a:endParaRPr lang="ru-RU"/>
        </a:p>
      </dgm:t>
    </dgm:pt>
    <dgm:pt modelId="{06FC5513-21C1-4F9D-A797-8CC920F033E9}" type="sibTrans" cxnId="{840393D1-70AB-4CA0-B065-10FB132FD7A0}">
      <dgm:prSet/>
      <dgm:spPr/>
      <dgm:t>
        <a:bodyPr/>
        <a:lstStyle/>
        <a:p>
          <a:endParaRPr lang="ru-RU"/>
        </a:p>
      </dgm:t>
    </dgm:pt>
    <dgm:pt modelId="{37D92368-3C8A-42B6-BC09-36B0A6EE901C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Знает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свою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родословную</a:t>
          </a:r>
        </a:p>
      </dgm:t>
    </dgm:pt>
    <dgm:pt modelId="{858522A6-0B78-444B-B8C6-D415355DE631}" type="parTrans" cxnId="{55C831FF-E353-4AA3-9BB4-110EAB882E80}">
      <dgm:prSet/>
      <dgm:spPr/>
      <dgm:t>
        <a:bodyPr/>
        <a:lstStyle/>
        <a:p>
          <a:endParaRPr lang="ru-RU"/>
        </a:p>
      </dgm:t>
    </dgm:pt>
    <dgm:pt modelId="{A2184739-5E87-4472-9ACE-13A18AD9952D}" type="sibTrans" cxnId="{55C831FF-E353-4AA3-9BB4-110EAB882E80}">
      <dgm:prSet/>
      <dgm:spPr/>
      <dgm:t>
        <a:bodyPr/>
        <a:lstStyle/>
        <a:p>
          <a:endParaRPr lang="ru-RU"/>
        </a:p>
      </dgm:t>
    </dgm:pt>
    <dgm:pt modelId="{5D188A86-C1F7-4F8D-A3AD-48AA03E00583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Не меняет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гражданство</a:t>
          </a:r>
        </a:p>
      </dgm:t>
    </dgm:pt>
    <dgm:pt modelId="{66B6F745-50CE-4DEC-83E3-6085022C454F}" type="parTrans" cxnId="{B42B24AE-E673-4B15-A399-31EA2441F7A7}">
      <dgm:prSet/>
      <dgm:spPr/>
      <dgm:t>
        <a:bodyPr/>
        <a:lstStyle/>
        <a:p>
          <a:endParaRPr lang="ru-RU"/>
        </a:p>
      </dgm:t>
    </dgm:pt>
    <dgm:pt modelId="{9616E8D2-7DF6-4574-AF42-A1739EBC3F6A}" type="sibTrans" cxnId="{B42B24AE-E673-4B15-A399-31EA2441F7A7}">
      <dgm:prSet/>
      <dgm:spPr/>
      <dgm:t>
        <a:bodyPr/>
        <a:lstStyle/>
        <a:p>
          <a:endParaRPr lang="ru-RU"/>
        </a:p>
      </dgm:t>
    </dgm:pt>
    <dgm:pt modelId="{7E8E1333-E267-48E3-86F6-A984BEF04054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Гордится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своими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предками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 </a:t>
          </a:r>
        </a:p>
      </dgm:t>
    </dgm:pt>
    <dgm:pt modelId="{6C4287D2-B0F8-4860-9B95-97CD9FBBA5B8}" type="parTrans" cxnId="{BA52D1CF-7CBA-4CFC-A68F-E7D673790F63}">
      <dgm:prSet/>
      <dgm:spPr/>
      <dgm:t>
        <a:bodyPr/>
        <a:lstStyle/>
        <a:p>
          <a:endParaRPr lang="ru-RU"/>
        </a:p>
      </dgm:t>
    </dgm:pt>
    <dgm:pt modelId="{63FB5520-33D8-4A90-B950-0E643F6E38FA}" type="sibTrans" cxnId="{BA52D1CF-7CBA-4CFC-A68F-E7D673790F63}">
      <dgm:prSet/>
      <dgm:spPr/>
      <dgm:t>
        <a:bodyPr/>
        <a:lstStyle/>
        <a:p>
          <a:endParaRPr lang="ru-RU"/>
        </a:p>
      </dgm:t>
    </dgm:pt>
    <dgm:pt modelId="{236057E9-D2B7-4DE2-93A9-2FF4E3368C36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200" b="1" i="0" u="none" strike="noStrike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Готов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стать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 на защиту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Отечества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200" b="1" i="0" u="none" strike="noStrike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Arial" panose="020B0604020202020204" pitchFamily="34" charset="0"/>
          </a:endParaRPr>
        </a:p>
      </dgm:t>
    </dgm:pt>
    <dgm:pt modelId="{8EF24CDC-A3DE-4E3F-8288-37D1168B33DC}" type="parTrans" cxnId="{4F68D7D1-0DE8-4202-94C6-B7E3C6E50961}">
      <dgm:prSet/>
      <dgm:spPr/>
      <dgm:t>
        <a:bodyPr/>
        <a:lstStyle/>
        <a:p>
          <a:endParaRPr lang="ru-RU"/>
        </a:p>
      </dgm:t>
    </dgm:pt>
    <dgm:pt modelId="{F6D03525-DD1C-42F6-BE3F-22E567C890E2}" type="sibTrans" cxnId="{4F68D7D1-0DE8-4202-94C6-B7E3C6E50961}">
      <dgm:prSet/>
      <dgm:spPr/>
      <dgm:t>
        <a:bodyPr/>
        <a:lstStyle/>
        <a:p>
          <a:endParaRPr lang="ru-RU"/>
        </a:p>
      </dgm:t>
    </dgm:pt>
    <dgm:pt modelId="{C00C7CE8-B1EF-499D-BC48-99F151EA0EC6}" type="pres">
      <dgm:prSet presAssocID="{8338012B-3EF2-4093-8CD7-64C01291BCD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024D56D-CDDD-4516-90ED-D611735D3DA0}" type="pres">
      <dgm:prSet presAssocID="{A7D26A17-C751-4D7C-9714-EB096D7BFD11}" presName="centerShape" presStyleLbl="node0" presStyleIdx="0" presStyleCnt="1" custScaleX="183893" custScaleY="150135"/>
      <dgm:spPr/>
      <dgm:t>
        <a:bodyPr/>
        <a:lstStyle/>
        <a:p>
          <a:endParaRPr lang="ru-RU"/>
        </a:p>
      </dgm:t>
    </dgm:pt>
    <dgm:pt modelId="{571F970B-7A6A-49FC-AE0E-10F98250C30D}" type="pres">
      <dgm:prSet presAssocID="{D31BAAA9-C3B1-49D2-A1D2-D70491C6F200}" presName="Name9" presStyleLbl="parChTrans1D2" presStyleIdx="0" presStyleCnt="12"/>
      <dgm:spPr/>
      <dgm:t>
        <a:bodyPr/>
        <a:lstStyle/>
        <a:p>
          <a:endParaRPr lang="ru-RU"/>
        </a:p>
      </dgm:t>
    </dgm:pt>
    <dgm:pt modelId="{349259ED-CD7F-4132-801A-A2E35FE66793}" type="pres">
      <dgm:prSet presAssocID="{D31BAAA9-C3B1-49D2-A1D2-D70491C6F200}" presName="connTx" presStyleLbl="parChTrans1D2" presStyleIdx="0" presStyleCnt="12"/>
      <dgm:spPr/>
      <dgm:t>
        <a:bodyPr/>
        <a:lstStyle/>
        <a:p>
          <a:endParaRPr lang="ru-RU"/>
        </a:p>
      </dgm:t>
    </dgm:pt>
    <dgm:pt modelId="{B4A64B1E-B7C0-4386-AE8A-43BCF5EE5136}" type="pres">
      <dgm:prSet presAssocID="{F72E3EC0-0A28-440F-8D9B-4E5891922816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F7DE7-4EC1-419B-AD8E-CD8591AFD498}" type="pres">
      <dgm:prSet presAssocID="{CAD73E90-89BF-4D05-8D19-FA7E83F25BEA}" presName="Name9" presStyleLbl="parChTrans1D2" presStyleIdx="1" presStyleCnt="12"/>
      <dgm:spPr/>
      <dgm:t>
        <a:bodyPr/>
        <a:lstStyle/>
        <a:p>
          <a:endParaRPr lang="ru-RU"/>
        </a:p>
      </dgm:t>
    </dgm:pt>
    <dgm:pt modelId="{F74113E0-6CF2-440C-9BEF-AB7275F613EB}" type="pres">
      <dgm:prSet presAssocID="{CAD73E90-89BF-4D05-8D19-FA7E83F25BEA}" presName="connTx" presStyleLbl="parChTrans1D2" presStyleIdx="1" presStyleCnt="12"/>
      <dgm:spPr/>
      <dgm:t>
        <a:bodyPr/>
        <a:lstStyle/>
        <a:p>
          <a:endParaRPr lang="ru-RU"/>
        </a:p>
      </dgm:t>
    </dgm:pt>
    <dgm:pt modelId="{0F98F33A-B5EF-4288-9C03-54266E08F180}" type="pres">
      <dgm:prSet presAssocID="{ADB3220E-99B8-4090-9C8F-680F9770AB36}" presName="node" presStyleLbl="node1" presStyleIdx="1" presStyleCnt="12" custScaleX="150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2AF7F-0AE2-42A6-83ED-269D8B89A88E}" type="pres">
      <dgm:prSet presAssocID="{1021A50A-33E9-41B5-866B-F702793D295F}" presName="Name9" presStyleLbl="parChTrans1D2" presStyleIdx="2" presStyleCnt="12"/>
      <dgm:spPr/>
      <dgm:t>
        <a:bodyPr/>
        <a:lstStyle/>
        <a:p>
          <a:endParaRPr lang="ru-RU"/>
        </a:p>
      </dgm:t>
    </dgm:pt>
    <dgm:pt modelId="{2C020ED0-8A7B-4699-882B-2A22D15ADD35}" type="pres">
      <dgm:prSet presAssocID="{1021A50A-33E9-41B5-866B-F702793D295F}" presName="connTx" presStyleLbl="parChTrans1D2" presStyleIdx="2" presStyleCnt="12"/>
      <dgm:spPr/>
      <dgm:t>
        <a:bodyPr/>
        <a:lstStyle/>
        <a:p>
          <a:endParaRPr lang="ru-RU"/>
        </a:p>
      </dgm:t>
    </dgm:pt>
    <dgm:pt modelId="{0986CEA9-18E3-4FC2-92AE-04BEC9B1A0E5}" type="pres">
      <dgm:prSet presAssocID="{09E1B1E0-3D93-43F5-8DBD-FFD22CDD782B}" presName="node" presStyleLbl="node1" presStyleIdx="2" presStyleCnt="12" custScaleX="152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4CB02-E299-4661-94D7-5FCF8F5A5493}" type="pres">
      <dgm:prSet presAssocID="{948F01C2-47E1-400F-B773-57A27EED8A4F}" presName="Name9" presStyleLbl="parChTrans1D2" presStyleIdx="3" presStyleCnt="12"/>
      <dgm:spPr/>
      <dgm:t>
        <a:bodyPr/>
        <a:lstStyle/>
        <a:p>
          <a:endParaRPr lang="ru-RU"/>
        </a:p>
      </dgm:t>
    </dgm:pt>
    <dgm:pt modelId="{CCE5B9B9-5311-4623-AAD0-32F20AD07FB2}" type="pres">
      <dgm:prSet presAssocID="{948F01C2-47E1-400F-B773-57A27EED8A4F}" presName="connTx" presStyleLbl="parChTrans1D2" presStyleIdx="3" presStyleCnt="12"/>
      <dgm:spPr/>
      <dgm:t>
        <a:bodyPr/>
        <a:lstStyle/>
        <a:p>
          <a:endParaRPr lang="ru-RU"/>
        </a:p>
      </dgm:t>
    </dgm:pt>
    <dgm:pt modelId="{BEBC8CE8-4C17-4789-BED9-4C31090634E5}" type="pres">
      <dgm:prSet presAssocID="{5D15908C-C1CF-4C27-82AF-D5E6A1177199}" presName="node" presStyleLbl="node1" presStyleIdx="3" presStyleCnt="12" custScaleX="147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C9EEB-CB45-4940-AFD1-6FF6D0787023}" type="pres">
      <dgm:prSet presAssocID="{F1D1242F-058D-41C5-B572-5863EA28CDB6}" presName="Name9" presStyleLbl="parChTrans1D2" presStyleIdx="4" presStyleCnt="12"/>
      <dgm:spPr/>
      <dgm:t>
        <a:bodyPr/>
        <a:lstStyle/>
        <a:p>
          <a:endParaRPr lang="ru-RU"/>
        </a:p>
      </dgm:t>
    </dgm:pt>
    <dgm:pt modelId="{83E2CD2B-23A3-41DD-A580-D761AF053674}" type="pres">
      <dgm:prSet presAssocID="{F1D1242F-058D-41C5-B572-5863EA28CDB6}" presName="connTx" presStyleLbl="parChTrans1D2" presStyleIdx="4" presStyleCnt="12"/>
      <dgm:spPr/>
      <dgm:t>
        <a:bodyPr/>
        <a:lstStyle/>
        <a:p>
          <a:endParaRPr lang="ru-RU"/>
        </a:p>
      </dgm:t>
    </dgm:pt>
    <dgm:pt modelId="{F4F1761D-047C-4362-99B7-ED8FE6429D70}" type="pres">
      <dgm:prSet presAssocID="{F8FB8E1B-262C-4414-B621-F6421DB08BB9}" presName="node" presStyleLbl="node1" presStyleIdx="4" presStyleCnt="12" custScaleX="166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B78300-8094-4E4D-A9AC-ECB798FAD69C}" type="pres">
      <dgm:prSet presAssocID="{21DF055D-F26A-46C7-B4A3-9A1FB8786F19}" presName="Name9" presStyleLbl="parChTrans1D2" presStyleIdx="5" presStyleCnt="12"/>
      <dgm:spPr/>
      <dgm:t>
        <a:bodyPr/>
        <a:lstStyle/>
        <a:p>
          <a:endParaRPr lang="ru-RU"/>
        </a:p>
      </dgm:t>
    </dgm:pt>
    <dgm:pt modelId="{ACD69838-9E5B-45AA-BECC-8AD3C87E4FA5}" type="pres">
      <dgm:prSet presAssocID="{21DF055D-F26A-46C7-B4A3-9A1FB8786F19}" presName="connTx" presStyleLbl="parChTrans1D2" presStyleIdx="5" presStyleCnt="12"/>
      <dgm:spPr/>
      <dgm:t>
        <a:bodyPr/>
        <a:lstStyle/>
        <a:p>
          <a:endParaRPr lang="ru-RU"/>
        </a:p>
      </dgm:t>
    </dgm:pt>
    <dgm:pt modelId="{87508019-E7CB-423A-B88E-6B989E6E3AEE}" type="pres">
      <dgm:prSet presAssocID="{3973FE73-9CE5-462B-B29F-4476C7400F5D}" presName="node" presStyleLbl="node1" presStyleIdx="5" presStyleCnt="12" custScaleX="150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0CA5D2-4E6E-4283-8DFC-AC1B861C34FD}" type="pres">
      <dgm:prSet presAssocID="{51C3794C-24AE-496E-96F5-CA1E90ED41EF}" presName="Name9" presStyleLbl="parChTrans1D2" presStyleIdx="6" presStyleCnt="12"/>
      <dgm:spPr/>
      <dgm:t>
        <a:bodyPr/>
        <a:lstStyle/>
        <a:p>
          <a:endParaRPr lang="ru-RU"/>
        </a:p>
      </dgm:t>
    </dgm:pt>
    <dgm:pt modelId="{8C3E94EB-8773-4309-9B54-2A236756E2EB}" type="pres">
      <dgm:prSet presAssocID="{51C3794C-24AE-496E-96F5-CA1E90ED41EF}" presName="connTx" presStyleLbl="parChTrans1D2" presStyleIdx="6" presStyleCnt="12"/>
      <dgm:spPr/>
      <dgm:t>
        <a:bodyPr/>
        <a:lstStyle/>
        <a:p>
          <a:endParaRPr lang="ru-RU"/>
        </a:p>
      </dgm:t>
    </dgm:pt>
    <dgm:pt modelId="{0D84A70F-1A29-433E-85D3-D16ED5D27DDD}" type="pres">
      <dgm:prSet presAssocID="{4921566D-322E-449E-931E-BC8C8B97F36F}" presName="node" presStyleLbl="node1" presStyleIdx="6" presStyleCnt="12" custScaleX="145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860D77-9438-4D1B-A1F1-730CED4DB36B}" type="pres">
      <dgm:prSet presAssocID="{CE5292F0-8A9E-4420-AA4F-F93E2573173B}" presName="Name9" presStyleLbl="parChTrans1D2" presStyleIdx="7" presStyleCnt="12"/>
      <dgm:spPr/>
      <dgm:t>
        <a:bodyPr/>
        <a:lstStyle/>
        <a:p>
          <a:endParaRPr lang="ru-RU"/>
        </a:p>
      </dgm:t>
    </dgm:pt>
    <dgm:pt modelId="{863B110B-188B-4CEE-AD6C-E65BC5A91E30}" type="pres">
      <dgm:prSet presAssocID="{CE5292F0-8A9E-4420-AA4F-F93E2573173B}" presName="connTx" presStyleLbl="parChTrans1D2" presStyleIdx="7" presStyleCnt="12"/>
      <dgm:spPr/>
      <dgm:t>
        <a:bodyPr/>
        <a:lstStyle/>
        <a:p>
          <a:endParaRPr lang="ru-RU"/>
        </a:p>
      </dgm:t>
    </dgm:pt>
    <dgm:pt modelId="{247D75F2-BAEE-4ABE-A46E-FDE5B57B33E2}" type="pres">
      <dgm:prSet presAssocID="{BB1378AA-13F7-4E17-8ADC-72E96FB01CAC}" presName="node" presStyleLbl="node1" presStyleIdx="7" presStyleCnt="12" custScaleX="146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3F0D9A-ABF9-436E-97F8-86FDAA5F570C}" type="pres">
      <dgm:prSet presAssocID="{858522A6-0B78-444B-B8C6-D415355DE631}" presName="Name9" presStyleLbl="parChTrans1D2" presStyleIdx="8" presStyleCnt="12"/>
      <dgm:spPr/>
      <dgm:t>
        <a:bodyPr/>
        <a:lstStyle/>
        <a:p>
          <a:endParaRPr lang="ru-RU"/>
        </a:p>
      </dgm:t>
    </dgm:pt>
    <dgm:pt modelId="{FB350208-A99C-4291-B6C5-3093AA672DBB}" type="pres">
      <dgm:prSet presAssocID="{858522A6-0B78-444B-B8C6-D415355DE631}" presName="connTx" presStyleLbl="parChTrans1D2" presStyleIdx="8" presStyleCnt="12"/>
      <dgm:spPr/>
      <dgm:t>
        <a:bodyPr/>
        <a:lstStyle/>
        <a:p>
          <a:endParaRPr lang="ru-RU"/>
        </a:p>
      </dgm:t>
    </dgm:pt>
    <dgm:pt modelId="{7D8A6474-FBF8-458D-A04B-460DDAB137E2}" type="pres">
      <dgm:prSet presAssocID="{37D92368-3C8A-42B6-BC09-36B0A6EE901C}" presName="node" presStyleLbl="node1" presStyleIdx="8" presStyleCnt="12" custScaleX="1628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B4BD36-1EE9-4434-9A86-120570BC69A8}" type="pres">
      <dgm:prSet presAssocID="{66B6F745-50CE-4DEC-83E3-6085022C454F}" presName="Name9" presStyleLbl="parChTrans1D2" presStyleIdx="9" presStyleCnt="12"/>
      <dgm:spPr/>
      <dgm:t>
        <a:bodyPr/>
        <a:lstStyle/>
        <a:p>
          <a:endParaRPr lang="ru-RU"/>
        </a:p>
      </dgm:t>
    </dgm:pt>
    <dgm:pt modelId="{33FF42C9-155A-49F0-87A5-87BCFCA79992}" type="pres">
      <dgm:prSet presAssocID="{66B6F745-50CE-4DEC-83E3-6085022C454F}" presName="connTx" presStyleLbl="parChTrans1D2" presStyleIdx="9" presStyleCnt="12"/>
      <dgm:spPr/>
      <dgm:t>
        <a:bodyPr/>
        <a:lstStyle/>
        <a:p>
          <a:endParaRPr lang="ru-RU"/>
        </a:p>
      </dgm:t>
    </dgm:pt>
    <dgm:pt modelId="{427AAAA3-1ED8-4FD9-8BA3-9B5223ECCF65}" type="pres">
      <dgm:prSet presAssocID="{5D188A86-C1F7-4F8D-A3AD-48AA03E00583}" presName="node" presStyleLbl="node1" presStyleIdx="9" presStyleCnt="12" custScaleX="179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BF0F1-6BF2-4A43-860A-E3DE6C5AF0EA}" type="pres">
      <dgm:prSet presAssocID="{6C4287D2-B0F8-4860-9B95-97CD9FBBA5B8}" presName="Name9" presStyleLbl="parChTrans1D2" presStyleIdx="10" presStyleCnt="12"/>
      <dgm:spPr/>
      <dgm:t>
        <a:bodyPr/>
        <a:lstStyle/>
        <a:p>
          <a:endParaRPr lang="ru-RU"/>
        </a:p>
      </dgm:t>
    </dgm:pt>
    <dgm:pt modelId="{DAFEF303-0367-4045-A040-3FA3F1D355EA}" type="pres">
      <dgm:prSet presAssocID="{6C4287D2-B0F8-4860-9B95-97CD9FBBA5B8}" presName="connTx" presStyleLbl="parChTrans1D2" presStyleIdx="10" presStyleCnt="12"/>
      <dgm:spPr/>
      <dgm:t>
        <a:bodyPr/>
        <a:lstStyle/>
        <a:p>
          <a:endParaRPr lang="ru-RU"/>
        </a:p>
      </dgm:t>
    </dgm:pt>
    <dgm:pt modelId="{72F5A637-E75D-4366-BB71-F179DBFE7115}" type="pres">
      <dgm:prSet presAssocID="{7E8E1333-E267-48E3-86F6-A984BEF04054}" presName="node" presStyleLbl="node1" presStyleIdx="10" presStyleCnt="12" custScaleX="1628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BBCFED-DBCB-43CB-87C8-1BA846DBB528}" type="pres">
      <dgm:prSet presAssocID="{8EF24CDC-A3DE-4E3F-8288-37D1168B33DC}" presName="Name9" presStyleLbl="parChTrans1D2" presStyleIdx="11" presStyleCnt="12"/>
      <dgm:spPr/>
      <dgm:t>
        <a:bodyPr/>
        <a:lstStyle/>
        <a:p>
          <a:endParaRPr lang="ru-RU"/>
        </a:p>
      </dgm:t>
    </dgm:pt>
    <dgm:pt modelId="{467496EE-C493-4228-9B4E-F2D6C01DAD80}" type="pres">
      <dgm:prSet presAssocID="{8EF24CDC-A3DE-4E3F-8288-37D1168B33DC}" presName="connTx" presStyleLbl="parChTrans1D2" presStyleIdx="11" presStyleCnt="12"/>
      <dgm:spPr/>
      <dgm:t>
        <a:bodyPr/>
        <a:lstStyle/>
        <a:p>
          <a:endParaRPr lang="ru-RU"/>
        </a:p>
      </dgm:t>
    </dgm:pt>
    <dgm:pt modelId="{C0E983CE-9EB5-4756-BD59-8CD49D5AF6B8}" type="pres">
      <dgm:prSet presAssocID="{236057E9-D2B7-4DE2-93A9-2FF4E3368C36}" presName="node" presStyleLbl="node1" presStyleIdx="11" presStyleCnt="12" custScaleX="175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1D17FE-C849-46C8-9667-CF8C302B9982}" type="presOf" srcId="{F72E3EC0-0A28-440F-8D9B-4E5891922816}" destId="{B4A64B1E-B7C0-4386-AE8A-43BCF5EE5136}" srcOrd="0" destOrd="0" presId="urn:microsoft.com/office/officeart/2005/8/layout/radial1"/>
    <dgm:cxn modelId="{172C2472-376C-4DAF-8CAD-4B390D1D2F90}" type="presOf" srcId="{8338012B-3EF2-4093-8CD7-64C01291BCD1}" destId="{C00C7CE8-B1EF-499D-BC48-99F151EA0EC6}" srcOrd="0" destOrd="0" presId="urn:microsoft.com/office/officeart/2005/8/layout/radial1"/>
    <dgm:cxn modelId="{8CEB058C-A53B-4448-BA4E-C7E2029CFA1D}" srcId="{A7D26A17-C751-4D7C-9714-EB096D7BFD11}" destId="{5D15908C-C1CF-4C27-82AF-D5E6A1177199}" srcOrd="3" destOrd="0" parTransId="{948F01C2-47E1-400F-B773-57A27EED8A4F}" sibTransId="{D7475967-33DF-4CB3-A1EC-825DF0EB248C}"/>
    <dgm:cxn modelId="{6936BB1A-C761-4F1E-B304-D11EF468E418}" type="presOf" srcId="{CE5292F0-8A9E-4420-AA4F-F93E2573173B}" destId="{863B110B-188B-4CEE-AD6C-E65BC5A91E30}" srcOrd="1" destOrd="0" presId="urn:microsoft.com/office/officeart/2005/8/layout/radial1"/>
    <dgm:cxn modelId="{7AF2625F-7DF9-4486-9A9D-689EA1BC6B9A}" type="presOf" srcId="{858522A6-0B78-444B-B8C6-D415355DE631}" destId="{2B3F0D9A-ABF9-436E-97F8-86FDAA5F570C}" srcOrd="0" destOrd="0" presId="urn:microsoft.com/office/officeart/2005/8/layout/radial1"/>
    <dgm:cxn modelId="{1E2721CA-2558-4CD6-9B06-40F024BB6C3B}" type="presOf" srcId="{D31BAAA9-C3B1-49D2-A1D2-D70491C6F200}" destId="{571F970B-7A6A-49FC-AE0E-10F98250C30D}" srcOrd="0" destOrd="0" presId="urn:microsoft.com/office/officeart/2005/8/layout/radial1"/>
    <dgm:cxn modelId="{74BD26BB-D84A-4B22-AF05-66531771ED55}" type="presOf" srcId="{51C3794C-24AE-496E-96F5-CA1E90ED41EF}" destId="{8C3E94EB-8773-4309-9B54-2A236756E2EB}" srcOrd="1" destOrd="0" presId="urn:microsoft.com/office/officeart/2005/8/layout/radial1"/>
    <dgm:cxn modelId="{02593591-7B05-42B2-945D-511A18383DDD}" type="presOf" srcId="{1021A50A-33E9-41B5-866B-F702793D295F}" destId="{2C020ED0-8A7B-4699-882B-2A22D15ADD35}" srcOrd="1" destOrd="0" presId="urn:microsoft.com/office/officeart/2005/8/layout/radial1"/>
    <dgm:cxn modelId="{889AC6BE-9373-455D-AA67-80934AE72674}" srcId="{A7D26A17-C751-4D7C-9714-EB096D7BFD11}" destId="{09E1B1E0-3D93-43F5-8DBD-FFD22CDD782B}" srcOrd="2" destOrd="0" parTransId="{1021A50A-33E9-41B5-866B-F702793D295F}" sibTransId="{E5971C38-5D50-431B-96D5-60A96814DE6B}"/>
    <dgm:cxn modelId="{B8E75C19-B424-413A-BC9B-5B6B993C05AC}" type="presOf" srcId="{6C4287D2-B0F8-4860-9B95-97CD9FBBA5B8}" destId="{DAFEF303-0367-4045-A040-3FA3F1D355EA}" srcOrd="1" destOrd="0" presId="urn:microsoft.com/office/officeart/2005/8/layout/radial1"/>
    <dgm:cxn modelId="{BA52D1CF-7CBA-4CFC-A68F-E7D673790F63}" srcId="{A7D26A17-C751-4D7C-9714-EB096D7BFD11}" destId="{7E8E1333-E267-48E3-86F6-A984BEF04054}" srcOrd="10" destOrd="0" parTransId="{6C4287D2-B0F8-4860-9B95-97CD9FBBA5B8}" sibTransId="{63FB5520-33D8-4A90-B950-0E643F6E38FA}"/>
    <dgm:cxn modelId="{939719B3-F70B-42B1-A8AE-6CF04A7B7B68}" type="presOf" srcId="{236057E9-D2B7-4DE2-93A9-2FF4E3368C36}" destId="{C0E983CE-9EB5-4756-BD59-8CD49D5AF6B8}" srcOrd="0" destOrd="0" presId="urn:microsoft.com/office/officeart/2005/8/layout/radial1"/>
    <dgm:cxn modelId="{F61FE86E-E114-4134-913D-765A74829AB0}" type="presOf" srcId="{8EF24CDC-A3DE-4E3F-8288-37D1168B33DC}" destId="{467496EE-C493-4228-9B4E-F2D6C01DAD80}" srcOrd="1" destOrd="0" presId="urn:microsoft.com/office/officeart/2005/8/layout/radial1"/>
    <dgm:cxn modelId="{C5CD9EB4-F04E-40DC-850F-BC5D9B72663D}" type="presOf" srcId="{7E8E1333-E267-48E3-86F6-A984BEF04054}" destId="{72F5A637-E75D-4366-BB71-F179DBFE7115}" srcOrd="0" destOrd="0" presId="urn:microsoft.com/office/officeart/2005/8/layout/radial1"/>
    <dgm:cxn modelId="{ED7B616F-4DC1-4973-8E31-B079F315D5DA}" type="presOf" srcId="{ADB3220E-99B8-4090-9C8F-680F9770AB36}" destId="{0F98F33A-B5EF-4288-9C03-54266E08F180}" srcOrd="0" destOrd="0" presId="urn:microsoft.com/office/officeart/2005/8/layout/radial1"/>
    <dgm:cxn modelId="{1BB499B8-07E8-410C-B651-2C33DFB0B737}" type="presOf" srcId="{858522A6-0B78-444B-B8C6-D415355DE631}" destId="{FB350208-A99C-4291-B6C5-3093AA672DBB}" srcOrd="1" destOrd="0" presId="urn:microsoft.com/office/officeart/2005/8/layout/radial1"/>
    <dgm:cxn modelId="{9B50EE23-F43E-4D3E-9096-76AFA9C1F665}" type="presOf" srcId="{D31BAAA9-C3B1-49D2-A1D2-D70491C6F200}" destId="{349259ED-CD7F-4132-801A-A2E35FE66793}" srcOrd="1" destOrd="0" presId="urn:microsoft.com/office/officeart/2005/8/layout/radial1"/>
    <dgm:cxn modelId="{4F68D7D1-0DE8-4202-94C6-B7E3C6E50961}" srcId="{A7D26A17-C751-4D7C-9714-EB096D7BFD11}" destId="{236057E9-D2B7-4DE2-93A9-2FF4E3368C36}" srcOrd="11" destOrd="0" parTransId="{8EF24CDC-A3DE-4E3F-8288-37D1168B33DC}" sibTransId="{F6D03525-DD1C-42F6-BE3F-22E567C890E2}"/>
    <dgm:cxn modelId="{E183120D-364F-4197-93D8-C0302EF84A5D}" type="presOf" srcId="{5D188A86-C1F7-4F8D-A3AD-48AA03E00583}" destId="{427AAAA3-1ED8-4FD9-8BA3-9B5223ECCF65}" srcOrd="0" destOrd="0" presId="urn:microsoft.com/office/officeart/2005/8/layout/radial1"/>
    <dgm:cxn modelId="{840393D1-70AB-4CA0-B065-10FB132FD7A0}" srcId="{A7D26A17-C751-4D7C-9714-EB096D7BFD11}" destId="{BB1378AA-13F7-4E17-8ADC-72E96FB01CAC}" srcOrd="7" destOrd="0" parTransId="{CE5292F0-8A9E-4420-AA4F-F93E2573173B}" sibTransId="{06FC5513-21C1-4F9D-A797-8CC920F033E9}"/>
    <dgm:cxn modelId="{C26F7E1A-332B-448D-8210-58808F25BB5C}" type="presOf" srcId="{21DF055D-F26A-46C7-B4A3-9A1FB8786F19}" destId="{ACD69838-9E5B-45AA-BECC-8AD3C87E4FA5}" srcOrd="1" destOrd="0" presId="urn:microsoft.com/office/officeart/2005/8/layout/radial1"/>
    <dgm:cxn modelId="{99804C34-CB28-42AD-AB14-71AB1FC8B31F}" type="presOf" srcId="{1021A50A-33E9-41B5-866B-F702793D295F}" destId="{0822AF7F-0AE2-42A6-83ED-269D8B89A88E}" srcOrd="0" destOrd="0" presId="urn:microsoft.com/office/officeart/2005/8/layout/radial1"/>
    <dgm:cxn modelId="{113911DE-3A74-429D-86E1-3480C69B577D}" type="presOf" srcId="{A7D26A17-C751-4D7C-9714-EB096D7BFD11}" destId="{C024D56D-CDDD-4516-90ED-D611735D3DA0}" srcOrd="0" destOrd="0" presId="urn:microsoft.com/office/officeart/2005/8/layout/radial1"/>
    <dgm:cxn modelId="{960BCC28-7868-4464-97A7-67AE621ABCF7}" type="presOf" srcId="{21DF055D-F26A-46C7-B4A3-9A1FB8786F19}" destId="{EDB78300-8094-4E4D-A9AC-ECB798FAD69C}" srcOrd="0" destOrd="0" presId="urn:microsoft.com/office/officeart/2005/8/layout/radial1"/>
    <dgm:cxn modelId="{9FFB8C7F-3394-4AFB-B323-46F3C57DF7E4}" type="presOf" srcId="{948F01C2-47E1-400F-B773-57A27EED8A4F}" destId="{C9E4CB02-E299-4661-94D7-5FCF8F5A5493}" srcOrd="0" destOrd="0" presId="urn:microsoft.com/office/officeart/2005/8/layout/radial1"/>
    <dgm:cxn modelId="{A842CA06-31A1-4E3A-8EF9-CDB9BC77F748}" srcId="{A7D26A17-C751-4D7C-9714-EB096D7BFD11}" destId="{4921566D-322E-449E-931E-BC8C8B97F36F}" srcOrd="6" destOrd="0" parTransId="{51C3794C-24AE-496E-96F5-CA1E90ED41EF}" sibTransId="{26E524F7-FDE5-47E3-B41C-52DD2E06BB71}"/>
    <dgm:cxn modelId="{CA47785E-EE8E-420C-9450-8BBE497B55F3}" srcId="{A7D26A17-C751-4D7C-9714-EB096D7BFD11}" destId="{ADB3220E-99B8-4090-9C8F-680F9770AB36}" srcOrd="1" destOrd="0" parTransId="{CAD73E90-89BF-4D05-8D19-FA7E83F25BEA}" sibTransId="{BC6310A7-1E96-4730-9ED0-F2404F1107FA}"/>
    <dgm:cxn modelId="{55D82148-B59B-4BD0-ADA4-DE6559568529}" type="presOf" srcId="{3973FE73-9CE5-462B-B29F-4476C7400F5D}" destId="{87508019-E7CB-423A-B88E-6B989E6E3AEE}" srcOrd="0" destOrd="0" presId="urn:microsoft.com/office/officeart/2005/8/layout/radial1"/>
    <dgm:cxn modelId="{A93DC862-BDFB-4C05-907D-BAAA6F9CA63A}" type="presOf" srcId="{6C4287D2-B0F8-4860-9B95-97CD9FBBA5B8}" destId="{50DBF0F1-6BF2-4A43-860A-E3DE6C5AF0EA}" srcOrd="0" destOrd="0" presId="urn:microsoft.com/office/officeart/2005/8/layout/radial1"/>
    <dgm:cxn modelId="{2EBBF540-17AD-4125-9F70-A2B222C2AC6C}" type="presOf" srcId="{8EF24CDC-A3DE-4E3F-8288-37D1168B33DC}" destId="{F9BBCFED-DBCB-43CB-87C8-1BA846DBB528}" srcOrd="0" destOrd="0" presId="urn:microsoft.com/office/officeart/2005/8/layout/radial1"/>
    <dgm:cxn modelId="{363A4B51-527B-48BA-8AAC-C5E7D2E08106}" type="presOf" srcId="{CAD73E90-89BF-4D05-8D19-FA7E83F25BEA}" destId="{F74113E0-6CF2-440C-9BEF-AB7275F613EB}" srcOrd="1" destOrd="0" presId="urn:microsoft.com/office/officeart/2005/8/layout/radial1"/>
    <dgm:cxn modelId="{B42B24AE-E673-4B15-A399-31EA2441F7A7}" srcId="{A7D26A17-C751-4D7C-9714-EB096D7BFD11}" destId="{5D188A86-C1F7-4F8D-A3AD-48AA03E00583}" srcOrd="9" destOrd="0" parTransId="{66B6F745-50CE-4DEC-83E3-6085022C454F}" sibTransId="{9616E8D2-7DF6-4574-AF42-A1739EBC3F6A}"/>
    <dgm:cxn modelId="{4381E611-0DF0-4CAF-9243-01B3C8122C1D}" type="presOf" srcId="{BB1378AA-13F7-4E17-8ADC-72E96FB01CAC}" destId="{247D75F2-BAEE-4ABE-A46E-FDE5B57B33E2}" srcOrd="0" destOrd="0" presId="urn:microsoft.com/office/officeart/2005/8/layout/radial1"/>
    <dgm:cxn modelId="{C62D8D71-3A8F-4D74-AAFE-D15BAF1B3729}" srcId="{A7D26A17-C751-4D7C-9714-EB096D7BFD11}" destId="{F72E3EC0-0A28-440F-8D9B-4E5891922816}" srcOrd="0" destOrd="0" parTransId="{D31BAAA9-C3B1-49D2-A1D2-D70491C6F200}" sibTransId="{24A5E6A3-0E89-4C78-BEEA-F7A0365D8D3C}"/>
    <dgm:cxn modelId="{59874455-FEA5-4661-BDB1-0A02688B1F8F}" type="presOf" srcId="{F8FB8E1B-262C-4414-B621-F6421DB08BB9}" destId="{F4F1761D-047C-4362-99B7-ED8FE6429D70}" srcOrd="0" destOrd="0" presId="urn:microsoft.com/office/officeart/2005/8/layout/radial1"/>
    <dgm:cxn modelId="{991423F9-AD24-44BA-8570-DF4C6467EF26}" type="presOf" srcId="{948F01C2-47E1-400F-B773-57A27EED8A4F}" destId="{CCE5B9B9-5311-4623-AAD0-32F20AD07FB2}" srcOrd="1" destOrd="0" presId="urn:microsoft.com/office/officeart/2005/8/layout/radial1"/>
    <dgm:cxn modelId="{99B9FEE9-C987-4885-98CA-74DBA14BDB3E}" type="presOf" srcId="{09E1B1E0-3D93-43F5-8DBD-FFD22CDD782B}" destId="{0986CEA9-18E3-4FC2-92AE-04BEC9B1A0E5}" srcOrd="0" destOrd="0" presId="urn:microsoft.com/office/officeart/2005/8/layout/radial1"/>
    <dgm:cxn modelId="{84DBFA5C-FFB0-42FA-95F4-CF9BF2882D44}" srcId="{A7D26A17-C751-4D7C-9714-EB096D7BFD11}" destId="{3973FE73-9CE5-462B-B29F-4476C7400F5D}" srcOrd="5" destOrd="0" parTransId="{21DF055D-F26A-46C7-B4A3-9A1FB8786F19}" sibTransId="{C82E81CB-7629-4EF9-BF91-F1D90218A82C}"/>
    <dgm:cxn modelId="{33826134-CB45-4BB5-81F1-F7B09478FC40}" type="presOf" srcId="{66B6F745-50CE-4DEC-83E3-6085022C454F}" destId="{33FF42C9-155A-49F0-87A5-87BCFCA79992}" srcOrd="1" destOrd="0" presId="urn:microsoft.com/office/officeart/2005/8/layout/radial1"/>
    <dgm:cxn modelId="{A7F36238-9F6D-4533-8A14-BB4DD7AA69DD}" type="presOf" srcId="{5D15908C-C1CF-4C27-82AF-D5E6A1177199}" destId="{BEBC8CE8-4C17-4789-BED9-4C31090634E5}" srcOrd="0" destOrd="0" presId="urn:microsoft.com/office/officeart/2005/8/layout/radial1"/>
    <dgm:cxn modelId="{55C831FF-E353-4AA3-9BB4-110EAB882E80}" srcId="{A7D26A17-C751-4D7C-9714-EB096D7BFD11}" destId="{37D92368-3C8A-42B6-BC09-36B0A6EE901C}" srcOrd="8" destOrd="0" parTransId="{858522A6-0B78-444B-B8C6-D415355DE631}" sibTransId="{A2184739-5E87-4472-9ACE-13A18AD9952D}"/>
    <dgm:cxn modelId="{B9BD5CB9-4903-4E85-9F3D-D38F46976D6B}" type="presOf" srcId="{37D92368-3C8A-42B6-BC09-36B0A6EE901C}" destId="{7D8A6474-FBF8-458D-A04B-460DDAB137E2}" srcOrd="0" destOrd="0" presId="urn:microsoft.com/office/officeart/2005/8/layout/radial1"/>
    <dgm:cxn modelId="{D935215A-624F-4DCD-9075-739E4275B141}" type="presOf" srcId="{51C3794C-24AE-496E-96F5-CA1E90ED41EF}" destId="{FC0CA5D2-4E6E-4283-8DFC-AC1B861C34FD}" srcOrd="0" destOrd="0" presId="urn:microsoft.com/office/officeart/2005/8/layout/radial1"/>
    <dgm:cxn modelId="{2DB2A931-B4AC-47CB-B391-08BEC63719D1}" type="presOf" srcId="{66B6F745-50CE-4DEC-83E3-6085022C454F}" destId="{BEB4BD36-1EE9-4434-9A86-120570BC69A8}" srcOrd="0" destOrd="0" presId="urn:microsoft.com/office/officeart/2005/8/layout/radial1"/>
    <dgm:cxn modelId="{497C75AC-C8FF-4182-BA31-202E45F59810}" type="presOf" srcId="{F1D1242F-058D-41C5-B572-5863EA28CDB6}" destId="{D0BC9EEB-CB45-4940-AFD1-6FF6D0787023}" srcOrd="0" destOrd="0" presId="urn:microsoft.com/office/officeart/2005/8/layout/radial1"/>
    <dgm:cxn modelId="{CF908462-FCB6-4C7F-A1B1-F6E48FA1BDCD}" srcId="{A7D26A17-C751-4D7C-9714-EB096D7BFD11}" destId="{F8FB8E1B-262C-4414-B621-F6421DB08BB9}" srcOrd="4" destOrd="0" parTransId="{F1D1242F-058D-41C5-B572-5863EA28CDB6}" sibTransId="{BA5B73DD-1994-40CD-9384-17622A3AE8CF}"/>
    <dgm:cxn modelId="{A520045E-57DB-4DAE-8869-AA8A1BE20B94}" srcId="{8338012B-3EF2-4093-8CD7-64C01291BCD1}" destId="{A7D26A17-C751-4D7C-9714-EB096D7BFD11}" srcOrd="0" destOrd="0" parTransId="{A3279F5D-DFCD-431F-B28A-D1B8C7BB4BB1}" sibTransId="{D17EF0F3-0D8D-400D-88C5-A99C8F41A9BF}"/>
    <dgm:cxn modelId="{C3B8283C-9AF7-4B2C-9D07-83179D560493}" type="presOf" srcId="{CAD73E90-89BF-4D05-8D19-FA7E83F25BEA}" destId="{122F7DE7-4EC1-419B-AD8E-CD8591AFD498}" srcOrd="0" destOrd="0" presId="urn:microsoft.com/office/officeart/2005/8/layout/radial1"/>
    <dgm:cxn modelId="{72E269D1-E07A-4D37-B352-0190ADC973C6}" type="presOf" srcId="{4921566D-322E-449E-931E-BC8C8B97F36F}" destId="{0D84A70F-1A29-433E-85D3-D16ED5D27DDD}" srcOrd="0" destOrd="0" presId="urn:microsoft.com/office/officeart/2005/8/layout/radial1"/>
    <dgm:cxn modelId="{A904CD01-AF23-4EF0-8C5D-3923A96FF14B}" type="presOf" srcId="{CE5292F0-8A9E-4420-AA4F-F93E2573173B}" destId="{71860D77-9438-4D1B-A1F1-730CED4DB36B}" srcOrd="0" destOrd="0" presId="urn:microsoft.com/office/officeart/2005/8/layout/radial1"/>
    <dgm:cxn modelId="{28E4A84F-A5B4-4A15-8FDE-AC6B65F20EB1}" type="presOf" srcId="{F1D1242F-058D-41C5-B572-5863EA28CDB6}" destId="{83E2CD2B-23A3-41DD-A580-D761AF053674}" srcOrd="1" destOrd="0" presId="urn:microsoft.com/office/officeart/2005/8/layout/radial1"/>
    <dgm:cxn modelId="{2ECE3BDB-3E0E-40C8-8D16-14AAC1DEB272}" type="presParOf" srcId="{C00C7CE8-B1EF-499D-BC48-99F151EA0EC6}" destId="{C024D56D-CDDD-4516-90ED-D611735D3DA0}" srcOrd="0" destOrd="0" presId="urn:microsoft.com/office/officeart/2005/8/layout/radial1"/>
    <dgm:cxn modelId="{DC6E269A-5940-461D-B324-B1487851E4D9}" type="presParOf" srcId="{C00C7CE8-B1EF-499D-BC48-99F151EA0EC6}" destId="{571F970B-7A6A-49FC-AE0E-10F98250C30D}" srcOrd="1" destOrd="0" presId="urn:microsoft.com/office/officeart/2005/8/layout/radial1"/>
    <dgm:cxn modelId="{8636EC3A-6CF3-4E7D-BCDE-A79C4A80C92C}" type="presParOf" srcId="{571F970B-7A6A-49FC-AE0E-10F98250C30D}" destId="{349259ED-CD7F-4132-801A-A2E35FE66793}" srcOrd="0" destOrd="0" presId="urn:microsoft.com/office/officeart/2005/8/layout/radial1"/>
    <dgm:cxn modelId="{154637A0-C294-42B0-836D-3BD24FFC1F08}" type="presParOf" srcId="{C00C7CE8-B1EF-499D-BC48-99F151EA0EC6}" destId="{B4A64B1E-B7C0-4386-AE8A-43BCF5EE5136}" srcOrd="2" destOrd="0" presId="urn:microsoft.com/office/officeart/2005/8/layout/radial1"/>
    <dgm:cxn modelId="{6231FBBD-9C76-425B-88E1-C37960FCAAAC}" type="presParOf" srcId="{C00C7CE8-B1EF-499D-BC48-99F151EA0EC6}" destId="{122F7DE7-4EC1-419B-AD8E-CD8591AFD498}" srcOrd="3" destOrd="0" presId="urn:microsoft.com/office/officeart/2005/8/layout/radial1"/>
    <dgm:cxn modelId="{72CF3F2F-3234-4DF4-8F1B-99349B54484C}" type="presParOf" srcId="{122F7DE7-4EC1-419B-AD8E-CD8591AFD498}" destId="{F74113E0-6CF2-440C-9BEF-AB7275F613EB}" srcOrd="0" destOrd="0" presId="urn:microsoft.com/office/officeart/2005/8/layout/radial1"/>
    <dgm:cxn modelId="{045577BE-4F2A-4381-9B5E-6D97119D959A}" type="presParOf" srcId="{C00C7CE8-B1EF-499D-BC48-99F151EA0EC6}" destId="{0F98F33A-B5EF-4288-9C03-54266E08F180}" srcOrd="4" destOrd="0" presId="urn:microsoft.com/office/officeart/2005/8/layout/radial1"/>
    <dgm:cxn modelId="{24374DA1-7AE6-47BC-AE60-0F436D88DB38}" type="presParOf" srcId="{C00C7CE8-B1EF-499D-BC48-99F151EA0EC6}" destId="{0822AF7F-0AE2-42A6-83ED-269D8B89A88E}" srcOrd="5" destOrd="0" presId="urn:microsoft.com/office/officeart/2005/8/layout/radial1"/>
    <dgm:cxn modelId="{91DC583A-E15C-4986-BB18-6B7641281962}" type="presParOf" srcId="{0822AF7F-0AE2-42A6-83ED-269D8B89A88E}" destId="{2C020ED0-8A7B-4699-882B-2A22D15ADD35}" srcOrd="0" destOrd="0" presId="urn:microsoft.com/office/officeart/2005/8/layout/radial1"/>
    <dgm:cxn modelId="{D6D8AA47-3D24-43F7-8BD3-E9DA675D20F2}" type="presParOf" srcId="{C00C7CE8-B1EF-499D-BC48-99F151EA0EC6}" destId="{0986CEA9-18E3-4FC2-92AE-04BEC9B1A0E5}" srcOrd="6" destOrd="0" presId="urn:microsoft.com/office/officeart/2005/8/layout/radial1"/>
    <dgm:cxn modelId="{433F44CE-C93A-472F-ADD8-6A923B36B936}" type="presParOf" srcId="{C00C7CE8-B1EF-499D-BC48-99F151EA0EC6}" destId="{C9E4CB02-E299-4661-94D7-5FCF8F5A5493}" srcOrd="7" destOrd="0" presId="urn:microsoft.com/office/officeart/2005/8/layout/radial1"/>
    <dgm:cxn modelId="{002D3E98-54D6-4A5F-990A-83F4313DB4EC}" type="presParOf" srcId="{C9E4CB02-E299-4661-94D7-5FCF8F5A5493}" destId="{CCE5B9B9-5311-4623-AAD0-32F20AD07FB2}" srcOrd="0" destOrd="0" presId="urn:microsoft.com/office/officeart/2005/8/layout/radial1"/>
    <dgm:cxn modelId="{31DC45F5-B329-4A7D-81E7-2624F7AD6C7E}" type="presParOf" srcId="{C00C7CE8-B1EF-499D-BC48-99F151EA0EC6}" destId="{BEBC8CE8-4C17-4789-BED9-4C31090634E5}" srcOrd="8" destOrd="0" presId="urn:microsoft.com/office/officeart/2005/8/layout/radial1"/>
    <dgm:cxn modelId="{72D0CE75-F05B-47A5-BBB5-77569126E5C6}" type="presParOf" srcId="{C00C7CE8-B1EF-499D-BC48-99F151EA0EC6}" destId="{D0BC9EEB-CB45-4940-AFD1-6FF6D0787023}" srcOrd="9" destOrd="0" presId="urn:microsoft.com/office/officeart/2005/8/layout/radial1"/>
    <dgm:cxn modelId="{1324D6DC-EA39-4D38-9E79-CBC1ED769CBE}" type="presParOf" srcId="{D0BC9EEB-CB45-4940-AFD1-6FF6D0787023}" destId="{83E2CD2B-23A3-41DD-A580-D761AF053674}" srcOrd="0" destOrd="0" presId="urn:microsoft.com/office/officeart/2005/8/layout/radial1"/>
    <dgm:cxn modelId="{6E860470-B891-487D-9CD6-C3E53F17CA03}" type="presParOf" srcId="{C00C7CE8-B1EF-499D-BC48-99F151EA0EC6}" destId="{F4F1761D-047C-4362-99B7-ED8FE6429D70}" srcOrd="10" destOrd="0" presId="urn:microsoft.com/office/officeart/2005/8/layout/radial1"/>
    <dgm:cxn modelId="{567E5AE7-5D07-47DA-B7C1-A00415675090}" type="presParOf" srcId="{C00C7CE8-B1EF-499D-BC48-99F151EA0EC6}" destId="{EDB78300-8094-4E4D-A9AC-ECB798FAD69C}" srcOrd="11" destOrd="0" presId="urn:microsoft.com/office/officeart/2005/8/layout/radial1"/>
    <dgm:cxn modelId="{E98879EC-BA1F-444A-B627-FE2BAAC57913}" type="presParOf" srcId="{EDB78300-8094-4E4D-A9AC-ECB798FAD69C}" destId="{ACD69838-9E5B-45AA-BECC-8AD3C87E4FA5}" srcOrd="0" destOrd="0" presId="urn:microsoft.com/office/officeart/2005/8/layout/radial1"/>
    <dgm:cxn modelId="{2D6BD52F-8955-4479-A3DB-5401C680269B}" type="presParOf" srcId="{C00C7CE8-B1EF-499D-BC48-99F151EA0EC6}" destId="{87508019-E7CB-423A-B88E-6B989E6E3AEE}" srcOrd="12" destOrd="0" presId="urn:microsoft.com/office/officeart/2005/8/layout/radial1"/>
    <dgm:cxn modelId="{BABAE85B-922A-46C5-8CA6-2547A69D09B7}" type="presParOf" srcId="{C00C7CE8-B1EF-499D-BC48-99F151EA0EC6}" destId="{FC0CA5D2-4E6E-4283-8DFC-AC1B861C34FD}" srcOrd="13" destOrd="0" presId="urn:microsoft.com/office/officeart/2005/8/layout/radial1"/>
    <dgm:cxn modelId="{7505091E-EE0A-49F2-BFE7-364579818471}" type="presParOf" srcId="{FC0CA5D2-4E6E-4283-8DFC-AC1B861C34FD}" destId="{8C3E94EB-8773-4309-9B54-2A236756E2EB}" srcOrd="0" destOrd="0" presId="urn:microsoft.com/office/officeart/2005/8/layout/radial1"/>
    <dgm:cxn modelId="{FAC2E088-186C-4FEF-9B1D-B076766B4A9B}" type="presParOf" srcId="{C00C7CE8-B1EF-499D-BC48-99F151EA0EC6}" destId="{0D84A70F-1A29-433E-85D3-D16ED5D27DDD}" srcOrd="14" destOrd="0" presId="urn:microsoft.com/office/officeart/2005/8/layout/radial1"/>
    <dgm:cxn modelId="{D41B69C3-21AE-4790-A4F6-2B9C0B74C1D2}" type="presParOf" srcId="{C00C7CE8-B1EF-499D-BC48-99F151EA0EC6}" destId="{71860D77-9438-4D1B-A1F1-730CED4DB36B}" srcOrd="15" destOrd="0" presId="urn:microsoft.com/office/officeart/2005/8/layout/radial1"/>
    <dgm:cxn modelId="{D01DD34F-3E37-416B-A793-26BB7563947B}" type="presParOf" srcId="{71860D77-9438-4D1B-A1F1-730CED4DB36B}" destId="{863B110B-188B-4CEE-AD6C-E65BC5A91E30}" srcOrd="0" destOrd="0" presId="urn:microsoft.com/office/officeart/2005/8/layout/radial1"/>
    <dgm:cxn modelId="{BF465199-B76D-4072-A180-EA5518ACF1AE}" type="presParOf" srcId="{C00C7CE8-B1EF-499D-BC48-99F151EA0EC6}" destId="{247D75F2-BAEE-4ABE-A46E-FDE5B57B33E2}" srcOrd="16" destOrd="0" presId="urn:microsoft.com/office/officeart/2005/8/layout/radial1"/>
    <dgm:cxn modelId="{2BDFA978-F534-492B-93E8-3FE313088788}" type="presParOf" srcId="{C00C7CE8-B1EF-499D-BC48-99F151EA0EC6}" destId="{2B3F0D9A-ABF9-436E-97F8-86FDAA5F570C}" srcOrd="17" destOrd="0" presId="urn:microsoft.com/office/officeart/2005/8/layout/radial1"/>
    <dgm:cxn modelId="{F8874760-30D0-440F-AD01-E10B8E16CBE1}" type="presParOf" srcId="{2B3F0D9A-ABF9-436E-97F8-86FDAA5F570C}" destId="{FB350208-A99C-4291-B6C5-3093AA672DBB}" srcOrd="0" destOrd="0" presId="urn:microsoft.com/office/officeart/2005/8/layout/radial1"/>
    <dgm:cxn modelId="{5B764FA5-03B0-421B-B06C-272E55A42B71}" type="presParOf" srcId="{C00C7CE8-B1EF-499D-BC48-99F151EA0EC6}" destId="{7D8A6474-FBF8-458D-A04B-460DDAB137E2}" srcOrd="18" destOrd="0" presId="urn:microsoft.com/office/officeart/2005/8/layout/radial1"/>
    <dgm:cxn modelId="{7C1B323E-D1C4-4EAC-B452-E9CBFCA338F6}" type="presParOf" srcId="{C00C7CE8-B1EF-499D-BC48-99F151EA0EC6}" destId="{BEB4BD36-1EE9-4434-9A86-120570BC69A8}" srcOrd="19" destOrd="0" presId="urn:microsoft.com/office/officeart/2005/8/layout/radial1"/>
    <dgm:cxn modelId="{FC20BE90-ACCC-44D4-8229-AD2E0EA14B24}" type="presParOf" srcId="{BEB4BD36-1EE9-4434-9A86-120570BC69A8}" destId="{33FF42C9-155A-49F0-87A5-87BCFCA79992}" srcOrd="0" destOrd="0" presId="urn:microsoft.com/office/officeart/2005/8/layout/radial1"/>
    <dgm:cxn modelId="{332594EE-E9C1-44DB-A2F7-5AB529B37D32}" type="presParOf" srcId="{C00C7CE8-B1EF-499D-BC48-99F151EA0EC6}" destId="{427AAAA3-1ED8-4FD9-8BA3-9B5223ECCF65}" srcOrd="20" destOrd="0" presId="urn:microsoft.com/office/officeart/2005/8/layout/radial1"/>
    <dgm:cxn modelId="{8B0110A0-E468-4F4C-A60E-3BF823FE7AC6}" type="presParOf" srcId="{C00C7CE8-B1EF-499D-BC48-99F151EA0EC6}" destId="{50DBF0F1-6BF2-4A43-860A-E3DE6C5AF0EA}" srcOrd="21" destOrd="0" presId="urn:microsoft.com/office/officeart/2005/8/layout/radial1"/>
    <dgm:cxn modelId="{FEE56A58-92F7-46C1-A37E-A2548D3E9331}" type="presParOf" srcId="{50DBF0F1-6BF2-4A43-860A-E3DE6C5AF0EA}" destId="{DAFEF303-0367-4045-A040-3FA3F1D355EA}" srcOrd="0" destOrd="0" presId="urn:microsoft.com/office/officeart/2005/8/layout/radial1"/>
    <dgm:cxn modelId="{6BF5C00B-1573-4A23-9944-6DA7CABBC855}" type="presParOf" srcId="{C00C7CE8-B1EF-499D-BC48-99F151EA0EC6}" destId="{72F5A637-E75D-4366-BB71-F179DBFE7115}" srcOrd="22" destOrd="0" presId="urn:microsoft.com/office/officeart/2005/8/layout/radial1"/>
    <dgm:cxn modelId="{5D2951C9-2AED-4577-95C7-CEE182FCE605}" type="presParOf" srcId="{C00C7CE8-B1EF-499D-BC48-99F151EA0EC6}" destId="{F9BBCFED-DBCB-43CB-87C8-1BA846DBB528}" srcOrd="23" destOrd="0" presId="urn:microsoft.com/office/officeart/2005/8/layout/radial1"/>
    <dgm:cxn modelId="{F7823DF5-F96F-402B-BB5B-D301FCE3CA88}" type="presParOf" srcId="{F9BBCFED-DBCB-43CB-87C8-1BA846DBB528}" destId="{467496EE-C493-4228-9B4E-F2D6C01DAD80}" srcOrd="0" destOrd="0" presId="urn:microsoft.com/office/officeart/2005/8/layout/radial1"/>
    <dgm:cxn modelId="{87619826-A382-4DE1-8687-F08E1B636DC7}" type="presParOf" srcId="{C00C7CE8-B1EF-499D-BC48-99F151EA0EC6}" destId="{C0E983CE-9EB5-4756-BD59-8CD49D5AF6B8}" srcOrd="2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4D56D-CDDD-4516-90ED-D611735D3DA0}">
      <dsp:nvSpPr>
        <dsp:cNvPr id="0" name=""/>
        <dsp:cNvSpPr/>
      </dsp:nvSpPr>
      <dsp:spPr>
        <a:xfrm>
          <a:off x="3611148" y="2619064"/>
          <a:ext cx="2105841" cy="17192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6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</a:p>
      </dsp:txBody>
      <dsp:txXfrm>
        <a:off x="3919541" y="2870844"/>
        <a:ext cx="1489055" cy="1215703"/>
      </dsp:txXfrm>
    </dsp:sp>
    <dsp:sp modelId="{571F970B-7A6A-49FC-AE0E-10F98250C30D}">
      <dsp:nvSpPr>
        <dsp:cNvPr id="0" name=""/>
        <dsp:cNvSpPr/>
      </dsp:nvSpPr>
      <dsp:spPr>
        <a:xfrm rot="16200000">
          <a:off x="3940598" y="1884322"/>
          <a:ext cx="1446941" cy="22542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1446941" y="112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627896" y="1859419"/>
        <a:ext cx="72347" cy="72347"/>
      </dsp:txXfrm>
    </dsp:sp>
    <dsp:sp modelId="{B4A64B1E-B7C0-4386-AE8A-43BCF5EE5136}">
      <dsp:nvSpPr>
        <dsp:cNvPr id="0" name=""/>
        <dsp:cNvSpPr/>
      </dsp:nvSpPr>
      <dsp:spPr>
        <a:xfrm>
          <a:off x="4091497" y="26977"/>
          <a:ext cx="1145145" cy="11451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7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Любит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7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свою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7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родину </a:t>
          </a:r>
        </a:p>
      </dsp:txBody>
      <dsp:txXfrm>
        <a:off x="4259200" y="194680"/>
        <a:ext cx="809739" cy="809739"/>
      </dsp:txXfrm>
    </dsp:sp>
    <dsp:sp modelId="{122F7DE7-4EC1-419B-AD8E-CD8591AFD498}">
      <dsp:nvSpPr>
        <dsp:cNvPr id="0" name=""/>
        <dsp:cNvSpPr/>
      </dsp:nvSpPr>
      <dsp:spPr>
        <a:xfrm rot="18000000">
          <a:off x="4772049" y="2099294"/>
          <a:ext cx="1363821" cy="22542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1363821" y="112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19864" y="2076469"/>
        <a:ext cx="68191" cy="68191"/>
      </dsp:txXfrm>
    </dsp:sp>
    <dsp:sp modelId="{0F98F33A-B5EF-4288-9C03-54266E08F180}">
      <dsp:nvSpPr>
        <dsp:cNvPr id="0" name=""/>
        <dsp:cNvSpPr/>
      </dsp:nvSpPr>
      <dsp:spPr>
        <a:xfrm>
          <a:off x="5240088" y="412709"/>
          <a:ext cx="1727108" cy="11451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Знает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 историю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своей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страны</a:t>
          </a:r>
        </a:p>
      </dsp:txBody>
      <dsp:txXfrm>
        <a:off x="5493017" y="580412"/>
        <a:ext cx="1221250" cy="809739"/>
      </dsp:txXfrm>
    </dsp:sp>
    <dsp:sp modelId="{0822AF7F-0AE2-42A6-83ED-269D8B89A88E}">
      <dsp:nvSpPr>
        <dsp:cNvPr id="0" name=""/>
        <dsp:cNvSpPr/>
      </dsp:nvSpPr>
      <dsp:spPr>
        <a:xfrm rot="19800000">
          <a:off x="5448082" y="2688688"/>
          <a:ext cx="1129594" cy="22542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1129594" y="112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84640" y="2671720"/>
        <a:ext cx="56479" cy="56479"/>
      </dsp:txXfrm>
    </dsp:sp>
    <dsp:sp modelId="{0986CEA9-18E3-4FC2-92AE-04BEC9B1A0E5}">
      <dsp:nvSpPr>
        <dsp:cNvPr id="0" name=""/>
        <dsp:cNvSpPr/>
      </dsp:nvSpPr>
      <dsp:spPr>
        <a:xfrm>
          <a:off x="6284023" y="1466550"/>
          <a:ext cx="1746919" cy="11451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Гордится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 своей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 родиной</a:t>
          </a:r>
        </a:p>
      </dsp:txBody>
      <dsp:txXfrm>
        <a:off x="6539853" y="1634253"/>
        <a:ext cx="1235259" cy="809739"/>
      </dsp:txXfrm>
    </dsp:sp>
    <dsp:sp modelId="{C9E4CB02-E299-4661-94D7-5FCF8F5A5493}">
      <dsp:nvSpPr>
        <dsp:cNvPr id="0" name=""/>
        <dsp:cNvSpPr/>
      </dsp:nvSpPr>
      <dsp:spPr>
        <a:xfrm>
          <a:off x="5716990" y="3467424"/>
          <a:ext cx="982865" cy="22542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982865" y="112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183851" y="3454124"/>
        <a:ext cx="49143" cy="49143"/>
      </dsp:txXfrm>
    </dsp:sp>
    <dsp:sp modelId="{BEBC8CE8-4C17-4789-BED9-4C31090634E5}">
      <dsp:nvSpPr>
        <dsp:cNvPr id="0" name=""/>
        <dsp:cNvSpPr/>
      </dsp:nvSpPr>
      <dsp:spPr>
        <a:xfrm>
          <a:off x="6699856" y="2906123"/>
          <a:ext cx="1686718" cy="11451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Знает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свой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родной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язык</a:t>
          </a:r>
        </a:p>
      </dsp:txBody>
      <dsp:txXfrm>
        <a:off x="6946870" y="3073826"/>
        <a:ext cx="1192690" cy="809739"/>
      </dsp:txXfrm>
    </dsp:sp>
    <dsp:sp modelId="{D0BC9EEB-CB45-4940-AFD1-6FF6D0787023}">
      <dsp:nvSpPr>
        <dsp:cNvPr id="0" name=""/>
        <dsp:cNvSpPr/>
      </dsp:nvSpPr>
      <dsp:spPr>
        <a:xfrm rot="1800000">
          <a:off x="5450600" y="4236763"/>
          <a:ext cx="1092003" cy="22542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1092003" y="112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69302" y="4220734"/>
        <a:ext cx="54600" cy="54600"/>
      </dsp:txXfrm>
    </dsp:sp>
    <dsp:sp modelId="{F4F1761D-047C-4362-99B7-ED8FE6429D70}">
      <dsp:nvSpPr>
        <dsp:cNvPr id="0" name=""/>
        <dsp:cNvSpPr/>
      </dsp:nvSpPr>
      <dsp:spPr>
        <a:xfrm>
          <a:off x="6202146" y="4345696"/>
          <a:ext cx="1910674" cy="11451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Любит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и охраняет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природу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родного края</a:t>
          </a:r>
        </a:p>
      </dsp:txBody>
      <dsp:txXfrm>
        <a:off x="6481958" y="4513399"/>
        <a:ext cx="1351050" cy="809739"/>
      </dsp:txXfrm>
    </dsp:sp>
    <dsp:sp modelId="{EDB78300-8094-4E4D-A9AC-ECB798FAD69C}">
      <dsp:nvSpPr>
        <dsp:cNvPr id="0" name=""/>
        <dsp:cNvSpPr/>
      </dsp:nvSpPr>
      <dsp:spPr>
        <a:xfrm rot="3600000">
          <a:off x="4772049" y="4835555"/>
          <a:ext cx="1363821" cy="22542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1363821" y="112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19864" y="4812730"/>
        <a:ext cx="68191" cy="68191"/>
      </dsp:txXfrm>
    </dsp:sp>
    <dsp:sp modelId="{87508019-E7CB-423A-B88E-6B989E6E3AEE}">
      <dsp:nvSpPr>
        <dsp:cNvPr id="0" name=""/>
        <dsp:cNvSpPr/>
      </dsp:nvSpPr>
      <dsp:spPr>
        <a:xfrm>
          <a:off x="5240088" y="5399537"/>
          <a:ext cx="1727108" cy="11451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Знает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err="1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государст</a:t>
          </a: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-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венную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символику</a:t>
          </a:r>
        </a:p>
      </dsp:txBody>
      <dsp:txXfrm>
        <a:off x="5493017" y="5567240"/>
        <a:ext cx="1221250" cy="809739"/>
      </dsp:txXfrm>
    </dsp:sp>
    <dsp:sp modelId="{FC0CA5D2-4E6E-4283-8DFC-AC1B861C34FD}">
      <dsp:nvSpPr>
        <dsp:cNvPr id="0" name=""/>
        <dsp:cNvSpPr/>
      </dsp:nvSpPr>
      <dsp:spPr>
        <a:xfrm rot="5400000">
          <a:off x="3940598" y="5050527"/>
          <a:ext cx="1446941" cy="22542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1446941" y="112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627896" y="5025625"/>
        <a:ext cx="72347" cy="72347"/>
      </dsp:txXfrm>
    </dsp:sp>
    <dsp:sp modelId="{0D84A70F-1A29-433E-85D3-D16ED5D27DDD}">
      <dsp:nvSpPr>
        <dsp:cNvPr id="0" name=""/>
        <dsp:cNvSpPr/>
      </dsp:nvSpPr>
      <dsp:spPr>
        <a:xfrm>
          <a:off x="3833839" y="5785269"/>
          <a:ext cx="1660460" cy="11451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Кто 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не забывает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 свою мать,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свой дом</a:t>
          </a:r>
        </a:p>
      </dsp:txBody>
      <dsp:txXfrm>
        <a:off x="4077008" y="5952972"/>
        <a:ext cx="1174122" cy="809739"/>
      </dsp:txXfrm>
    </dsp:sp>
    <dsp:sp modelId="{71860D77-9438-4D1B-A1F1-730CED4DB36B}">
      <dsp:nvSpPr>
        <dsp:cNvPr id="0" name=""/>
        <dsp:cNvSpPr/>
      </dsp:nvSpPr>
      <dsp:spPr>
        <a:xfrm rot="7200000">
          <a:off x="3190640" y="4836495"/>
          <a:ext cx="1365992" cy="22542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1365992" y="112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839486" y="4813616"/>
        <a:ext cx="68299" cy="68299"/>
      </dsp:txXfrm>
    </dsp:sp>
    <dsp:sp modelId="{247D75F2-BAEE-4ABE-A46E-FDE5B57B33E2}">
      <dsp:nvSpPr>
        <dsp:cNvPr id="0" name=""/>
        <dsp:cNvSpPr/>
      </dsp:nvSpPr>
      <dsp:spPr>
        <a:xfrm>
          <a:off x="2383879" y="5399537"/>
          <a:ext cx="1681233" cy="11451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Украшает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родину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своим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трудом</a:t>
          </a:r>
        </a:p>
      </dsp:txBody>
      <dsp:txXfrm>
        <a:off x="2630090" y="5567240"/>
        <a:ext cx="1188811" cy="809739"/>
      </dsp:txXfrm>
    </dsp:sp>
    <dsp:sp modelId="{2B3F0D9A-ABF9-436E-97F8-86FDAA5F570C}">
      <dsp:nvSpPr>
        <dsp:cNvPr id="0" name=""/>
        <dsp:cNvSpPr/>
      </dsp:nvSpPr>
      <dsp:spPr>
        <a:xfrm rot="9000000">
          <a:off x="2776142" y="4239279"/>
          <a:ext cx="1102070" cy="22542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1102070" y="112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299625" y="4222999"/>
        <a:ext cx="55103" cy="55103"/>
      </dsp:txXfrm>
    </dsp:sp>
    <dsp:sp modelId="{7D8A6474-FBF8-458D-A04B-460DDAB137E2}">
      <dsp:nvSpPr>
        <dsp:cNvPr id="0" name=""/>
        <dsp:cNvSpPr/>
      </dsp:nvSpPr>
      <dsp:spPr>
        <a:xfrm>
          <a:off x="1238255" y="4345696"/>
          <a:ext cx="1864800" cy="11451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Знает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свою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родословную</a:t>
          </a:r>
        </a:p>
      </dsp:txBody>
      <dsp:txXfrm>
        <a:off x="1511349" y="4513399"/>
        <a:ext cx="1318612" cy="809739"/>
      </dsp:txXfrm>
    </dsp:sp>
    <dsp:sp modelId="{BEB4BD36-1EE9-4434-9A86-120570BC69A8}">
      <dsp:nvSpPr>
        <dsp:cNvPr id="0" name=""/>
        <dsp:cNvSpPr/>
      </dsp:nvSpPr>
      <dsp:spPr>
        <a:xfrm rot="10800000">
          <a:off x="2812422" y="3467424"/>
          <a:ext cx="798726" cy="22542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798726" y="112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191817" y="3458727"/>
        <a:ext cx="39936" cy="39936"/>
      </dsp:txXfrm>
    </dsp:sp>
    <dsp:sp modelId="{427AAAA3-1ED8-4FD9-8BA3-9B5223ECCF65}">
      <dsp:nvSpPr>
        <dsp:cNvPr id="0" name=""/>
        <dsp:cNvSpPr/>
      </dsp:nvSpPr>
      <dsp:spPr>
        <a:xfrm>
          <a:off x="757424" y="2906123"/>
          <a:ext cx="2054997" cy="11451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Не меняет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гражданство</a:t>
          </a:r>
        </a:p>
      </dsp:txBody>
      <dsp:txXfrm>
        <a:off x="1058371" y="3073826"/>
        <a:ext cx="1453103" cy="809739"/>
      </dsp:txXfrm>
    </dsp:sp>
    <dsp:sp modelId="{50DBF0F1-6BF2-4A43-860A-E3DE6C5AF0EA}">
      <dsp:nvSpPr>
        <dsp:cNvPr id="0" name=""/>
        <dsp:cNvSpPr/>
      </dsp:nvSpPr>
      <dsp:spPr>
        <a:xfrm rot="12600000">
          <a:off x="2776142" y="2695569"/>
          <a:ext cx="1102070" cy="22542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1102070" y="112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299625" y="2679289"/>
        <a:ext cx="55103" cy="55103"/>
      </dsp:txXfrm>
    </dsp:sp>
    <dsp:sp modelId="{72F5A637-E75D-4366-BB71-F179DBFE7115}">
      <dsp:nvSpPr>
        <dsp:cNvPr id="0" name=""/>
        <dsp:cNvSpPr/>
      </dsp:nvSpPr>
      <dsp:spPr>
        <a:xfrm>
          <a:off x="1238255" y="1466550"/>
          <a:ext cx="1864800" cy="11451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Гордится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своими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предками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 </a:t>
          </a:r>
        </a:p>
      </dsp:txBody>
      <dsp:txXfrm>
        <a:off x="1511349" y="1634253"/>
        <a:ext cx="1318612" cy="809739"/>
      </dsp:txXfrm>
    </dsp:sp>
    <dsp:sp modelId="{F9BBCFED-DBCB-43CB-87C8-1BA846DBB528}">
      <dsp:nvSpPr>
        <dsp:cNvPr id="0" name=""/>
        <dsp:cNvSpPr/>
      </dsp:nvSpPr>
      <dsp:spPr>
        <a:xfrm rot="14400000">
          <a:off x="3200183" y="2103864"/>
          <a:ext cx="1353268" cy="22542"/>
        </a:xfrm>
        <a:custGeom>
          <a:avLst/>
          <a:gdLst/>
          <a:ahLst/>
          <a:cxnLst/>
          <a:rect l="0" t="0" r="0" b="0"/>
          <a:pathLst>
            <a:path>
              <a:moveTo>
                <a:pt x="0" y="11271"/>
              </a:moveTo>
              <a:lnTo>
                <a:pt x="1353268" y="112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842985" y="2081303"/>
        <a:ext cx="67663" cy="67663"/>
      </dsp:txXfrm>
    </dsp:sp>
    <dsp:sp modelId="{C0E983CE-9EB5-4756-BD59-8CD49D5AF6B8}">
      <dsp:nvSpPr>
        <dsp:cNvPr id="0" name=""/>
        <dsp:cNvSpPr/>
      </dsp:nvSpPr>
      <dsp:spPr>
        <a:xfrm>
          <a:off x="2220129" y="412709"/>
          <a:ext cx="2008733" cy="11451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200" b="1" i="0" u="none" strike="noStrike" kern="1200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Готов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стать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 на защиту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rPr>
            <a:t>Отечества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200" b="1" i="0" u="none" strike="noStrike" kern="1200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Arial" panose="020B0604020202020204" pitchFamily="34" charset="0"/>
          </a:endParaRPr>
        </a:p>
      </dsp:txBody>
      <dsp:txXfrm>
        <a:off x="2514301" y="580412"/>
        <a:ext cx="1420389" cy="809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924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14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656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19C395-7C00-4A30-8D0C-C47091E0856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54078"/>
      </p:ext>
    </p:extLst>
  </p:cSld>
  <p:clrMapOvr>
    <a:masterClrMapping/>
  </p:clrMapOvr>
  <p:transition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44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38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15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7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739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59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735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665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36122-67D0-4E57-A772-342A3FC01C34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3" y="0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ameleons.com/uploads/posts/2012-03/1331825804_banner-kazaxstan-mangista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0" t="17499" r="67502" b="1289"/>
          <a:stretch/>
        </p:blipFill>
        <p:spPr bwMode="auto">
          <a:xfrm>
            <a:off x="56802" y="1565639"/>
            <a:ext cx="4309739" cy="53625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3250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3250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3666853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33518" y="535691"/>
            <a:ext cx="367736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</a:rPr>
              <a:t>Я – патриот своей страны</a:t>
            </a:r>
            <a:endParaRPr lang="ru-RU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87671" y="3249976"/>
            <a:ext cx="1381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99529" y="3874594"/>
            <a:ext cx="3850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247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hameleons.com/uploads/posts/2012-03/1331825804_banner-kazaxstan-mangista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0" t="17499" r="67502" b="1289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940" y="563562"/>
            <a:ext cx="8229600" cy="427038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solidFill>
                  <a:srgbClr val="FF0000"/>
                </a:solidFill>
              </a:rPr>
              <a:t>Историческая справка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81400" y="1143000"/>
            <a:ext cx="5383088" cy="53514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 декабря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День независимости 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Казахстан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16 декабря 1991 года была провозглашена государственная независимость Республики Казахстан.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Первый президент независимой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Республики Казахстан Нурсултан 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Абишевич</a:t>
            </a: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Назарбаев подписал Закон РК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«О государственной независимости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Республики Казахстан».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Теперь это государственный праздник —</a:t>
            </a:r>
          </a:p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День независимости Казахстана.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28600" y="5943600"/>
            <a:ext cx="32194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Arial" charset="0"/>
              </a:rPr>
              <a:t>Монумент независимости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Arial" charset="0"/>
              </a:rPr>
              <a:t>Казахстана г. Алматы</a:t>
            </a:r>
          </a:p>
        </p:txBody>
      </p:sp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335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24312"/>
            <a:ext cx="77048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25-летие Независимости Казахстана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0764988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975"/>
            <a:ext cx="9160933" cy="515302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 rot="5400000">
            <a:off x="4243389" y="-2677166"/>
            <a:ext cx="657225" cy="9144000"/>
            <a:chOff x="117291" y="1"/>
            <a:chExt cx="527143" cy="6791326"/>
          </a:xfrm>
        </p:grpSpPr>
        <p:pic>
          <p:nvPicPr>
            <p:cNvPr id="10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4" descr="http://lp.akademiya-gornih-turov.ru/images/k6vi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474" y="-124966"/>
            <a:ext cx="57150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img-fotki.yandex.ru/get/9328/62032489.5/0_b2650_93e6dcf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40" y="280857"/>
            <a:ext cx="4359275" cy="201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0502" y="161919"/>
            <a:ext cx="83999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FF0000"/>
                </a:solidFill>
                <a:effectLst/>
              </a:rPr>
              <a:t>Наша Республика дорога на</a:t>
            </a:r>
            <a:r>
              <a:rPr lang="ru-RU" sz="4800" b="1" dirty="0" smtClean="0">
                <a:ln/>
                <a:solidFill>
                  <a:srgbClr val="FF0000"/>
                </a:solidFill>
              </a:rPr>
              <a:t>м!</a:t>
            </a:r>
          </a:p>
          <a:p>
            <a:pPr algn="ctr"/>
            <a:r>
              <a:rPr lang="ru-RU" sz="4800" b="1" cap="none" spc="0" dirty="0" smtClean="0">
                <a:ln/>
                <a:solidFill>
                  <a:srgbClr val="FF0000"/>
                </a:solidFill>
                <a:effectLst/>
              </a:rPr>
              <a:t>Мы – патриоты своей страны!</a:t>
            </a:r>
            <a:endParaRPr lang="en-US" sz="4800" b="1" cap="none" spc="0" dirty="0" smtClean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6692" y="2551837"/>
            <a:ext cx="791656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Мы -  граждане независимой, свободной и могущественной страны. </a:t>
            </a:r>
            <a:br>
              <a:rPr lang="ru-RU" sz="3200" dirty="0" smtClean="0">
                <a:solidFill>
                  <a:srgbClr val="0000FF"/>
                </a:solidFill>
                <a:latin typeface="Times New Roman"/>
                <a:ea typeface="Times New Roman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Как гражданину и патриоту своей страны, человеку важно знать историю своей страны.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81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68"/>
            <a:ext cx="9206753" cy="68689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24936" cy="1143000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20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Испокон </a:t>
            </a:r>
            <a: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веков Казахстан был независимым государством. </a:t>
            </a:r>
            <a:b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Ни монголо - татарам, ни джунгарам, ни одному из государств, когда-либо существовавших на земле, не удалось полностью подчинить, покорить гордый казахский народ. </a:t>
            </a:r>
            <a:b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                             </a:t>
            </a:r>
            <a:r>
              <a:rPr lang="ru-RU" sz="20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   О</a:t>
            </a:r>
            <a: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, сколько бед ты испытал, </a:t>
            </a:r>
            <a:b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                            </a:t>
            </a:r>
            <a:r>
              <a:rPr lang="ru-RU" sz="20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    Любимый </a:t>
            </a:r>
            <a: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мой народ,</a:t>
            </a:r>
            <a:b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                            </a:t>
            </a:r>
            <a:r>
              <a:rPr lang="ru-RU" sz="20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    Но </a:t>
            </a:r>
            <a: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в трудный час ты гордо встал</a:t>
            </a:r>
            <a:b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                              </a:t>
            </a:r>
            <a:r>
              <a:rPr lang="ru-RU" sz="20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   И </a:t>
            </a:r>
            <a: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лишь идешь вперед!</a:t>
            </a:r>
            <a:b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endParaRPr lang="ru-RU" sz="2000" dirty="0"/>
          </a:p>
        </p:txBody>
      </p:sp>
      <p:pic>
        <p:nvPicPr>
          <p:cNvPr id="10242" name="Picture 2" descr="http://design-for.net/uploads/rus/mongolo-tatary-350x2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6" y="4811749"/>
            <a:ext cx="2954856" cy="185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student-hist.ru/_mod_files/ce_images/zolorda-i-rus/posledstvia-mongolo-tatarskogo-nasestv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246" y="4744326"/>
            <a:ext cx="2867011" cy="187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otvet.imgsmail.ru/download/563c662a0daa1f6b7fabd1add2a2b318_i-5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552" y="4760945"/>
            <a:ext cx="2923919" cy="193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24.kz/media/k2/items/cache/06127a840f8f485075d014fd558b6c8e_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1" y="2733073"/>
            <a:ext cx="2771567" cy="207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i.ytimg.com/vi/ZEgdEVjLKa0/hqdefaul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5" b="21091"/>
          <a:stretch/>
        </p:blipFill>
        <p:spPr bwMode="auto">
          <a:xfrm>
            <a:off x="6171860" y="2971450"/>
            <a:ext cx="2925779" cy="160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kv.ucoz.kz/_nw/121/1080755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18872"/>
          <a:stretch/>
        </p:blipFill>
        <p:spPr bwMode="auto">
          <a:xfrm>
            <a:off x="2955169" y="2788956"/>
            <a:ext cx="3183302" cy="185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1575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81" y="-10968"/>
            <a:ext cx="5316072" cy="68689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8242" y="331246"/>
            <a:ext cx="3886200" cy="601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Люблю тебя, мой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Казахстан,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Любить тебя не перестану!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 горы, что в снегах веками,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степи в маках 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тюльпанах,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 реки, и поля с хлебами,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Края буранные с ветрами!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Люблю тебя за красоту,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город мой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Алма-Ату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!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 просто так, тебя люблю, 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 то что здесь родился 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живу,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 доброту твою и теплоту,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 добрые сердца людей -твоих детей!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 небо мирное с орлом, 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 солнце желтое на нем.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Мой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Казахстан,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люблю тебя!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Я сын твой, Казахстан!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Ты -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Родина моя!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Свободной будь всегда!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 знай, что у тебя есть Я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!</a:t>
            </a:r>
            <a:endParaRPr lang="ru-RU" sz="3200" dirty="0"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27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69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496944" cy="1143000"/>
          </a:xfrm>
        </p:spPr>
        <p:txBody>
          <a:bodyPr>
            <a:normAutofit fontScale="90000"/>
          </a:bodyPr>
          <a:lstStyle/>
          <a:p>
            <a:pPr marL="0" indent="0" algn="l"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             </a:t>
            </a:r>
            <a:br>
              <a:rPr lang="ru-RU" sz="18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18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 </a:t>
            </a:r>
            <a:r>
              <a:rPr lang="ru-RU" sz="3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Конституция </a:t>
            </a:r>
            <a:r>
              <a:rPr lang="ru-RU" sz="3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Республики Казахстан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400" dirty="0">
                <a:effectLst/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Конституция </a:t>
            </a:r>
            <a:r>
              <a:rPr lang="ru-RU" sz="2400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Республики Казахстан 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– основной закон страны, по которому </a:t>
            </a:r>
            <a:r>
              <a:rPr lang="ru-RU" sz="24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мы  живем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. Принята </a:t>
            </a:r>
            <a:r>
              <a:rPr lang="ru-RU" sz="2400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30 августа 1995 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г.</a:t>
            </a:r>
            <a:r>
              <a:rPr lang="ru-RU" sz="24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4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Конституция 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- гарант нашего будущего, </a:t>
            </a:r>
            <a:r>
              <a:rPr lang="ru-RU" sz="24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мира 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и согласия в стране</a:t>
            </a:r>
            <a:r>
              <a:rPr lang="ru-RU" sz="2400" i="1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.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Все мы - граждане нашей страны, которые имеют права </a:t>
            </a:r>
            <a:r>
              <a:rPr lang="ru-RU" sz="24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и обязанности.</a:t>
            </a:r>
            <a:r>
              <a:rPr lang="ru-RU" sz="2400" dirty="0">
                <a:effectLst/>
                <a:latin typeface="Times New Roman"/>
                <a:ea typeface="Times New Roman"/>
              </a:rPr>
              <a:t/>
            </a:r>
            <a:br>
              <a:rPr lang="ru-RU" sz="2400" dirty="0">
                <a:effectLst/>
                <a:latin typeface="Times New Roman"/>
                <a:ea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</a:rPr>
              <a:t> </a:t>
            </a:r>
            <a:r>
              <a:rPr lang="ru-RU" sz="18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1800" dirty="0" smtClean="0">
                <a:effectLst/>
                <a:latin typeface="Times New Roman"/>
                <a:ea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</a:rPr>
              <a:t/>
            </a:r>
            <a:br>
              <a:rPr lang="ru-RU" sz="1800" dirty="0">
                <a:effectLst/>
                <a:latin typeface="Times New Roman"/>
                <a:ea typeface="Times New Roman"/>
              </a:rPr>
            </a:br>
            <a:r>
              <a:rPr lang="ru-RU" sz="18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1800" dirty="0" smtClean="0">
                <a:effectLst/>
                <a:latin typeface="Times New Roman"/>
                <a:ea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</a:rPr>
              <a:t/>
            </a:r>
            <a:br>
              <a:rPr lang="ru-RU" sz="1800" dirty="0">
                <a:effectLst/>
                <a:latin typeface="Times New Roman"/>
                <a:ea typeface="Times New Roman"/>
              </a:rPr>
            </a:br>
            <a:r>
              <a:rPr lang="ru-RU" sz="18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1800" dirty="0" smtClean="0">
                <a:effectLst/>
                <a:latin typeface="Times New Roman"/>
                <a:ea typeface="Times New Roman"/>
              </a:rPr>
            </a:br>
            <a:r>
              <a:rPr lang="ru-RU" sz="1800" dirty="0" smtClean="0">
                <a:effectLst/>
                <a:latin typeface="Times New Roman"/>
                <a:ea typeface="Times New Roman"/>
              </a:rPr>
              <a:t> 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140968"/>
            <a:ext cx="2587309" cy="360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84" y="4005064"/>
            <a:ext cx="3029322" cy="273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http://www.russianskz.info/uploads/posts/2012-08/1346331447_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14359"/>
            <a:ext cx="3096344" cy="207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8823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69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150" cy="10969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Патриотический акт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«Мәңгілік Ел»</a:t>
            </a:r>
            <a:endPara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179388" y="1676400"/>
            <a:ext cx="8856662" cy="4921250"/>
          </a:xfrm>
          <a:solidFill>
            <a:schemeClr val="bg1"/>
          </a:solidFill>
        </p:spPr>
        <p:txBody>
          <a:bodyPr/>
          <a:lstStyle/>
          <a:p>
            <a:pPr algn="just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Послании народу Казахстана от 17 января 2014 года Президент РК Н.А. Назарбаев предложил разработать и принять Патриотический акт «Мәңгілік ел».</a:t>
            </a:r>
          </a:p>
          <a:p>
            <a:pPr algn="just"/>
            <a:endParaRPr lang="ru-RU" altLang="ru-RU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«Мәңгілік Ел» - это национальная идея нашего общеказахстанского дома, мечта наших предков. За годы суверенного развития созданы главные ценности, которые объединяют всех казахстанцев  и составляют фундамент будущего нашей страны. Они взяты не из заоблачных теорий. Эти ценности - опыт Казахстанского Пути, выдержавший испытание временем», - сказал Глава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34385011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69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5184575" cy="1143000"/>
          </a:xfrm>
        </p:spPr>
        <p:txBody>
          <a:bodyPr>
            <a:normAutofit fontScale="90000"/>
          </a:bodyPr>
          <a:lstStyle/>
          <a:p>
            <a:pPr marL="0" indent="0" algn="l"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Единая 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цель </a:t>
            </a:r>
            <a:r>
              <a:rPr lang="ru-RU" sz="2800" i="1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-</a:t>
            </a:r>
            <a:r>
              <a:rPr lang="ru-RU" sz="28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это укрепление Мәңгілік Ел, укрепление независимости нашей Родины - Казахстана!</a:t>
            </a:r>
            <a:br>
              <a:rPr lang="ru-RU" sz="28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2800" b="1" i="1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Единые интересы </a:t>
            </a:r>
            <a:r>
              <a:rPr lang="ru-RU" sz="2800" i="1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ru-RU" sz="28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это  наши общие ценности, стремление жить в свободной и процветающей стране!</a:t>
            </a:r>
            <a:br>
              <a:rPr lang="ru-RU" sz="28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2800" b="1" i="1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Единое будущее </a:t>
            </a:r>
            <a:r>
              <a:rPr lang="ru-RU" sz="2800" i="1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-</a:t>
            </a:r>
            <a:r>
              <a:rPr lang="ru-RU" sz="28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это расцвет «Мәңгілік Ел», нашего общего дома - Республики Казахстан.</a:t>
            </a:r>
            <a:r>
              <a:rPr lang="ru-RU" sz="2800" dirty="0">
                <a:effectLst/>
                <a:latin typeface="Times New Roman"/>
                <a:ea typeface="Times New Roman"/>
              </a:rPr>
              <a:t/>
            </a:r>
            <a:br>
              <a:rPr lang="ru-RU" sz="2800" dirty="0">
                <a:effectLst/>
                <a:latin typeface="Times New Roman"/>
                <a:ea typeface="Times New Roman"/>
              </a:rPr>
            </a:br>
            <a:r>
              <a:rPr lang="ru-RU" sz="2800" dirty="0">
                <a:effectLst/>
                <a:latin typeface="Times New Roman"/>
                <a:ea typeface="Times New Roman"/>
              </a:rPr>
              <a:t> </a:t>
            </a:r>
            <a:br>
              <a:rPr lang="ru-RU" sz="2800" dirty="0">
                <a:effectLst/>
                <a:latin typeface="Times New Roman"/>
                <a:ea typeface="Times New Roman"/>
              </a:rPr>
            </a:br>
            <a:endParaRPr lang="ru-RU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8" r="14245"/>
          <a:stretch/>
        </p:blipFill>
        <p:spPr bwMode="auto">
          <a:xfrm>
            <a:off x="5442199" y="1917417"/>
            <a:ext cx="354165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24763" y="119165"/>
            <a:ext cx="525658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rgbClr val="FF0000"/>
              </a:solidFill>
              <a:latin typeface="Times New Roman"/>
              <a:ea typeface="Times New Roman"/>
              <a:cs typeface="+mj-cs"/>
            </a:endParaRPr>
          </a:p>
          <a:p>
            <a:pPr algn="ctr"/>
            <a:r>
              <a:rPr lang="ru-RU" sz="36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«</a:t>
            </a:r>
            <a:r>
              <a:rPr lang="ru-RU" sz="3600" b="1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Мәңгілік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Ел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»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-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это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национальная 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идея: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60550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69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992888" cy="1143000"/>
          </a:xfrm>
        </p:spPr>
        <p:txBody>
          <a:bodyPr>
            <a:normAutofit fontScale="90000"/>
          </a:bodyPr>
          <a:lstStyle/>
          <a:p>
            <a:pPr marL="0" indent="0" algn="l"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      </a:t>
            </a:r>
            <a:r>
              <a:rPr lang="ru-RU" sz="4000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Мир </a:t>
            </a:r>
            <a:r>
              <a:rPr lang="ru-RU" sz="4000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и согласие в Казахстане</a:t>
            </a:r>
            <a:r>
              <a:rPr lang="ru-RU" sz="4000" dirty="0">
                <a:effectLst/>
                <a:latin typeface="Times New Roman"/>
                <a:ea typeface="Times New Roman"/>
              </a:rPr>
              <a:t/>
            </a:r>
            <a:br>
              <a:rPr lang="ru-RU" sz="4000" dirty="0">
                <a:effectLst/>
                <a:latin typeface="Times New Roman"/>
                <a:ea typeface="Times New Roman"/>
              </a:rPr>
            </a:br>
            <a:r>
              <a:rPr lang="ru-RU" sz="1600" dirty="0">
                <a:effectLst/>
                <a:latin typeface="Times New Roman"/>
                <a:ea typeface="Times New Roman"/>
              </a:rPr>
              <a:t> </a:t>
            </a:r>
            <a:r>
              <a:rPr lang="ru-RU" sz="16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1600" dirty="0" smtClean="0">
                <a:effectLst/>
                <a:latin typeface="Times New Roman"/>
                <a:ea typeface="Times New Roman"/>
              </a:rPr>
            </a:br>
            <a:r>
              <a:rPr lang="ru-RU" sz="1600" dirty="0" smtClean="0">
                <a:effectLst/>
                <a:latin typeface="Times New Roman"/>
                <a:ea typeface="Times New Roman"/>
              </a:rPr>
              <a:t> </a:t>
            </a:r>
            <a:br>
              <a:rPr lang="ru-RU" sz="1600" dirty="0" smtClean="0">
                <a:effectLst/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effectLst/>
                <a:latin typeface="Times New Roman"/>
                <a:ea typeface="Times New Roman"/>
              </a:rPr>
              <a:t>   </a:t>
            </a:r>
            <a:r>
              <a:rPr lang="ru-RU" sz="24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Мы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, люди разных национальностей, живем в мире и согласии. Мы  - дети разных </a:t>
            </a:r>
            <a:r>
              <a:rPr lang="ru-RU" sz="24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народов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, но вскормлены одной матерью – Родиной! </a:t>
            </a:r>
            <a:r>
              <a:rPr lang="ru-RU" sz="24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4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24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  В 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нашей стране есть все для </a:t>
            </a:r>
            <a:r>
              <a:rPr lang="ru-RU" sz="24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успешного 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продвижения вперед. И если каждый отдаст частицу своего труда, своей </a:t>
            </a:r>
            <a:r>
              <a:rPr lang="ru-RU" sz="24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души 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родной стране, то рано или поздно наша страна станет одной из самых </a:t>
            </a:r>
            <a:r>
              <a:rPr lang="ru-RU" sz="24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богатых и </a:t>
            </a:r>
            <a:r>
              <a:rPr lang="ru-RU" sz="24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уважаемых мировых держав.</a:t>
            </a:r>
            <a:br>
              <a:rPr lang="ru-RU" sz="24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13314" name="Picture 2" descr="http://apgazeta.kz/wp-content/uploads/2015/05/051-4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96232"/>
            <a:ext cx="4608512" cy="264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erkindik.kz/wp-content/uploads/2016/03/Poezd-1-kopiy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73" y="4009896"/>
            <a:ext cx="3809859" cy="263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1247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69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40960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Международная выставка «Астана ЭКСПО-2017»</a:t>
            </a:r>
            <a: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0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>
                <a:solidFill>
                  <a:srgbClr val="0000FF"/>
                </a:solidFill>
              </a:rPr>
              <a:t/>
            </a:r>
            <a:br>
              <a:rPr lang="ru-RU" sz="2000" dirty="0">
                <a:solidFill>
                  <a:srgbClr val="0000FF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                     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7412" name="Picture 4" descr="http://pandia.ru/text/79/490/images/image005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9055"/>
            <a:ext cx="4464496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b2blogger.com/news/img/large/5215-V-Astane-gotovyatsya-k-EKSPO20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1"/>
          <a:stretch/>
        </p:blipFill>
        <p:spPr bwMode="auto">
          <a:xfrm>
            <a:off x="128226" y="3924292"/>
            <a:ext cx="4161934" cy="275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newskaz.kz/images/980/17/980177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4464496" cy="274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241.jpg"/>
          <p:cNvPicPr>
            <a:picLocks noChangeAspect="1"/>
          </p:cNvPicPr>
          <p:nvPr/>
        </p:nvPicPr>
        <p:blipFill rotWithShape="1">
          <a:blip r:embed="rId6" cstate="print"/>
          <a:srcRect r="15928" b="6180"/>
          <a:stretch/>
        </p:blipFill>
        <p:spPr>
          <a:xfrm>
            <a:off x="179512" y="919055"/>
            <a:ext cx="4059362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" y="1627685"/>
            <a:ext cx="9144000" cy="515112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 rot="5400000">
            <a:off x="4243388" y="-2615703"/>
            <a:ext cx="657225" cy="9144000"/>
            <a:chOff x="117291" y="1"/>
            <a:chExt cx="527143" cy="6791326"/>
          </a:xfrm>
        </p:grpSpPr>
        <p:pic>
          <p:nvPicPr>
            <p:cNvPr id="4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http://lp.akademiya-gornih-turov.ru/images/k6vi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74" y="201143"/>
            <a:ext cx="57150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-fotki.yandex.ru/get/9328/62032489.5/0_b2650_93e6dcf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49" y="468112"/>
            <a:ext cx="4359275" cy="201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42928" y="303114"/>
            <a:ext cx="92695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200" b="1" dirty="0">
                <a:ln/>
                <a:solidFill>
                  <a:schemeClr val="accent4"/>
                </a:solidFill>
              </a:rPr>
              <a:t>Быть </a:t>
            </a:r>
            <a:r>
              <a:rPr lang="ru-RU" sz="5200" b="1" dirty="0" smtClean="0">
                <a:ln/>
                <a:solidFill>
                  <a:schemeClr val="accent4"/>
                </a:solidFill>
              </a:rPr>
              <a:t>патриотом </a:t>
            </a:r>
            <a:r>
              <a:rPr lang="ru-RU" sz="5200" b="1" dirty="0">
                <a:ln/>
                <a:solidFill>
                  <a:schemeClr val="accent4"/>
                </a:solidFill>
              </a:rPr>
              <a:t>- это значит </a:t>
            </a:r>
            <a:r>
              <a:rPr lang="ru-RU" sz="5200" b="1" dirty="0" smtClean="0">
                <a:ln/>
                <a:solidFill>
                  <a:schemeClr val="accent4"/>
                </a:solidFill>
              </a:rPr>
              <a:t>…</a:t>
            </a:r>
            <a:endParaRPr lang="ru-RU" sz="52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trategy2050.kz/storage/realise/de/1a/10/32/35/de1a1032350839c40a4206dd7b80c4e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55" r="123" b="54401"/>
          <a:stretch/>
        </p:blipFill>
        <p:spPr bwMode="auto">
          <a:xfrm>
            <a:off x="0" y="4829175"/>
            <a:ext cx="9159901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kazmkpu.kz/images/prezid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9838"/>
            <a:ext cx="6168683" cy="370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09817" y="3929449"/>
            <a:ext cx="6755027" cy="3088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«Быть патриотом своей Родины -               это носить Казахстан в своем сердце»</a:t>
            </a:r>
            <a:b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b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Н. А. Назарбаев</a:t>
            </a:r>
            <a:b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2958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69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11989151"/>
              </p:ext>
            </p:extLst>
          </p:nvPr>
        </p:nvGraphicFramePr>
        <p:xfrm>
          <a:off x="0" y="-99392"/>
          <a:ext cx="9144000" cy="6957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9080" name="WordArt 72"/>
          <p:cNvSpPr>
            <a:spLocks noChangeArrowheads="1" noChangeShapeType="1" noTextEdit="1"/>
          </p:cNvSpPr>
          <p:nvPr/>
        </p:nvSpPr>
        <p:spPr bwMode="auto">
          <a:xfrm>
            <a:off x="3419872" y="2924175"/>
            <a:ext cx="2808312" cy="936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931"/>
              </a:avLst>
            </a:prstTxWarp>
          </a:bodyPr>
          <a:lstStyle/>
          <a:p>
            <a:pPr algn="ctr"/>
            <a:r>
              <a:rPr lang="ru-RU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Патриот </a:t>
            </a:r>
          </a:p>
        </p:txBody>
      </p:sp>
    </p:spTree>
    <p:extLst>
      <p:ext uri="{BB962C8B-B14F-4D97-AF65-F5344CB8AC3E}">
        <p14:creationId xmlns:p14="http://schemas.microsoft.com/office/powerpoint/2010/main" val="2300488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9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9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29908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 rot="5400000">
            <a:off x="4243388" y="-2615703"/>
            <a:ext cx="657225" cy="9144000"/>
            <a:chOff x="117291" y="1"/>
            <a:chExt cx="527143" cy="6791326"/>
          </a:xfrm>
        </p:grpSpPr>
        <p:pic>
          <p:nvPicPr>
            <p:cNvPr id="4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http://lp.akademiya-gornih-turov.ru/images/k6vi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16" y="371473"/>
            <a:ext cx="57150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-fotki.yandex.ru/get/9328/62032489.5/0_b2650_93e6dcf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23" y="371473"/>
            <a:ext cx="4359275" cy="201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13680" y="640761"/>
            <a:ext cx="774180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4"/>
                </a:solidFill>
              </a:rPr>
              <a:t>Спасибо за внимание</a:t>
            </a:r>
            <a:endParaRPr lang="ru-RU" sz="4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trategy2050.kz/storage/realise/de/1a/10/32/35/de1a1032350839c40a4206dd7b80c4e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55" r="123" b="54401"/>
          <a:stretch/>
        </p:blipFill>
        <p:spPr bwMode="auto">
          <a:xfrm>
            <a:off x="0" y="4829175"/>
            <a:ext cx="9159901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055" y="71718"/>
            <a:ext cx="4026169" cy="516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Родина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Родина – это семья,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Мама, брат, папа и я,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 это детства,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Двор по соседству,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земля моя.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Родина 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класс,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учусь сейчас,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мои друзья,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 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это, ты и я</a:t>
            </a:r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Родина – это город,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детства который дорог,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Скверы, арыки, парки,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Детские наши площадки</a:t>
            </a:r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Родина 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всё, что дорого,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колыбели до Космоса,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 твоей и моей,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улыбки детей</a:t>
            </a:r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Родина – наш Казахстан,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Счастливы здесь мы,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мы вместе,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 от рождения нам дан.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58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trategy2050.kz/storage/realise/de/1a/10/32/35/de1a1032350839c40a4206dd7b80c4e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55" r="123" b="54401"/>
          <a:stretch/>
        </p:blipFill>
        <p:spPr bwMode="auto">
          <a:xfrm>
            <a:off x="0" y="4829175"/>
            <a:ext cx="9159901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7925" y="622639"/>
            <a:ext cx="79083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Патриот </a:t>
            </a:r>
            <a:r>
              <a:rPr lang="ru-RU" sz="28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-</a:t>
            </a:r>
            <a:r>
              <a:rPr lang="ru-RU" sz="2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8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человек, который любит свою Родину, проявляет уважение  к  государственным символам страны, народным традициям, готов к труду на благо Родины и защите Отечества.</a:t>
            </a:r>
            <a:endParaRPr lang="ru-RU" sz="2800" dirty="0"/>
          </a:p>
        </p:txBody>
      </p:sp>
      <p:pic>
        <p:nvPicPr>
          <p:cNvPr id="11" name="Picture 10" descr="http://strategy2050.kz/storage/realise/bb/71/a7/eb/e0/bb71a7ebe05eafa795e56fdfa6d443f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0"/>
          <a:stretch/>
        </p:blipFill>
        <p:spPr bwMode="auto">
          <a:xfrm>
            <a:off x="29926" y="3212976"/>
            <a:ext cx="2938487" cy="195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expo2017astana.com/images/news/c33cd18a65b07d9aae766c6b597f4375_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413" y="3932042"/>
            <a:ext cx="3115755" cy="233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akimsemey.gov.kz/media/img/blogs/53cdfcf1ead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12976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58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hameleons.com/uploads/posts/2012-03/1331825804_banner-kazaxstan-mangista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0" t="17499" r="67502" b="1289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15"/>
            <a:ext cx="9144000" cy="1689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01329" y="3212926"/>
            <a:ext cx="4572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endParaRPr lang="ru-RU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15" y="4607468"/>
            <a:ext cx="2053485" cy="2045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34280" y="281751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Что такое </a:t>
            </a:r>
            <a:r>
              <a:rPr 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патриотизм</a:t>
            </a:r>
            <a:r>
              <a:rPr lang="ru-RU" sz="4800" b="1" i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r>
              <a:rPr lang="ru-RU" sz="48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/>
            </a:r>
            <a:br>
              <a:rPr lang="ru-RU" sz="4800" b="1" dirty="0" smtClean="0">
                <a:solidFill>
                  <a:srgbClr val="0000FF"/>
                </a:solidFill>
                <a:latin typeface="Times New Roman"/>
                <a:ea typeface="Times New Roman"/>
              </a:rPr>
            </a:b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201237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hameleons.com/uploads/posts/2012-03/1331825804_banner-kazaxstan-mangista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0" t="17499" r="67502" b="1289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15"/>
            <a:ext cx="9144000" cy="1689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://kti-tjm.kz/public/uploads/news2/b_0_76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6"/>
          <a:stretch/>
        </p:blipFill>
        <p:spPr bwMode="auto">
          <a:xfrm>
            <a:off x="1533321" y="3175727"/>
            <a:ext cx="6096000" cy="368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84854" y="145002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Патриотизм</a:t>
            </a:r>
            <a:r>
              <a:rPr lang="ru-RU" sz="3600" dirty="0" smtClean="0">
                <a:latin typeface="Times New Roman"/>
                <a:ea typeface="Times New Roman"/>
              </a:rPr>
              <a:t> </a:t>
            </a:r>
            <a:r>
              <a:rPr lang="ru-RU" sz="36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- это преданность Родине и любовь к ней.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1237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hameleons.com/uploads/posts/2012-03/1331825804_banner-kazaxstan-mangista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0" t="17499" r="67502" b="1289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24744"/>
            <a:ext cx="7056784" cy="1143000"/>
          </a:xfrm>
        </p:spPr>
        <p:txBody>
          <a:bodyPr>
            <a:normAutofit fontScale="9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36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Что </a:t>
            </a:r>
            <a:r>
              <a:rPr lang="ru-RU" sz="36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означает понятие </a:t>
            </a:r>
            <a:r>
              <a:rPr lang="ru-RU" sz="60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«Казахстанский патриотизм»?</a:t>
            </a:r>
            <a:r>
              <a:rPr lang="ru-RU" sz="6000" i="1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6000" i="1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endParaRPr lang="ru-RU" sz="6000" i="1" dirty="0">
              <a:solidFill>
                <a:srgbClr val="0000FF"/>
              </a:solidFill>
            </a:endParaRPr>
          </a:p>
        </p:txBody>
      </p:sp>
      <p:pic>
        <p:nvPicPr>
          <p:cNvPr id="5122" name="Picture 2" descr="http://veselajashkola.ru/wp-content/uploads/2011/11/examples-of-riddl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45024"/>
            <a:ext cx="3114675" cy="2381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3637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hameleons.com/uploads/posts/2012-03/1331825804_banner-kazaxstan-mangista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0" t="17499" r="67502" b="1289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056784" cy="1143000"/>
          </a:xfrm>
        </p:spPr>
        <p:txBody>
          <a:bodyPr>
            <a:normAutofit fontScale="9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Казахстанский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патриотизм </a:t>
            </a:r>
            <a:r>
              <a:rPr lang="ru-RU" sz="2800" b="1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- это проявление любви к Родине, чувство гордости за </a:t>
            </a:r>
            <a:r>
              <a:rPr lang="ru-RU" sz="2800" b="1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принадлежность </a:t>
            </a:r>
            <a:r>
              <a:rPr lang="ru-RU" sz="2800" b="1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к своей стране; это, идет речь, об отношении многонационального </a:t>
            </a:r>
            <a:r>
              <a:rPr lang="ru-RU" sz="2800" b="1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народа </a:t>
            </a:r>
            <a:r>
              <a:rPr lang="ru-RU" sz="2800" b="1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Казахстана </a:t>
            </a:r>
            <a:r>
              <a:rPr lang="ru-RU" sz="2800" b="1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  к </a:t>
            </a:r>
            <a:r>
              <a:rPr lang="ru-RU" sz="2800" b="1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одной, общей для множества народов </a:t>
            </a:r>
            <a:r>
              <a:rPr lang="ru-RU" sz="2800" b="1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Родине.</a:t>
            </a:r>
            <a:r>
              <a:rPr lang="ru-RU" sz="3600" dirty="0">
                <a:effectLst/>
                <a:latin typeface="Times New Roman"/>
                <a:ea typeface="Times New Roman"/>
              </a:rPr>
              <a:t/>
            </a:r>
            <a:br>
              <a:rPr lang="ru-RU" sz="3600" dirty="0">
                <a:effectLst/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6146" name="Picture 2" descr="http://www.matritca.kz/uploads/nat-ideolog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5027712" cy="291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maam.ru/upload/blogs/3c68f65a9a41affff056cfd40b3e03bb.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5"/>
            <a:ext cx="3433217" cy="291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49832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hameleons.com/uploads/posts/2012-03/1331825804_banner-kazaxstan-mangista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0" t="17499" r="67502" b="1289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08912" cy="1143000"/>
          </a:xfrm>
        </p:spPr>
        <p:txBody>
          <a:bodyPr>
            <a:normAutofit fontScale="90000"/>
          </a:bodyPr>
          <a:lstStyle/>
          <a:p>
            <a:pPr marL="0" indent="0" algn="l">
              <a:spcAft>
                <a:spcPts val="0"/>
              </a:spcAft>
              <a:buNone/>
            </a:pPr>
            <a:r>
              <a:rPr lang="ru-RU" sz="2400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     </a:t>
            </a:r>
            <a:br>
              <a:rPr lang="ru-RU" sz="2400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/>
                <a:ea typeface="Times New Roman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/>
                <a:ea typeface="Times New Roman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/>
                <a:ea typeface="Times New Roman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/>
                <a:ea typeface="Times New Roman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Республика 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Казахстан -  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наша 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Родина! </a:t>
            </a:r>
            <a:r>
              <a:rPr lang="ru-RU" sz="3200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200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Наша </a:t>
            </a:r>
            <a:r>
              <a:rPr lang="ru-RU" sz="24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страна занимает по площади девятое </a:t>
            </a: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место  </a:t>
            </a:r>
            <a:r>
              <a:rPr lang="ru-RU" sz="24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в мире. Эта земля – наследие предков. Она тянется от Атырау до Алтая, с </a:t>
            </a: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гор </a:t>
            </a:r>
            <a:r>
              <a:rPr lang="ru-RU" sz="24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Тянь-Шаня до равнин Сибири. Величественные горы сменяются широкими </a:t>
            </a: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озерами</a:t>
            </a:r>
            <a:r>
              <a:rPr lang="ru-RU" sz="24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, дремучими лесам быстрыми реками, бескрайними степями. </a:t>
            </a: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Казахстанская  земля </a:t>
            </a:r>
            <a:r>
              <a:rPr lang="ru-RU" sz="24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богата полезными ископаемыми. Есть большие запасы нефти, угля, черных и </a:t>
            </a: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цветных </a:t>
            </a:r>
            <a:r>
              <a:rPr lang="ru-RU" sz="2400" b="1" dirty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металлов.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9218" name="Picture 2" descr="http://severpost.ru/docs/upload/14272634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18062"/>
            <a:ext cx="3046469" cy="172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kvedomosti.com/uploads/posts/2015-09/omskie-agrarii-namolotili-860-tys-tonn-zerna_19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" y="4320433"/>
            <a:ext cx="23812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today.kz/static/uploads/media/pages/2012/10/2082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004" y="4222882"/>
            <a:ext cx="3419110" cy="214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88366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707</TotalTime>
  <Words>353</Words>
  <Application>Microsoft Office PowerPoint</Application>
  <PresentationFormat>Экран (4:3)</PresentationFormat>
  <Paragraphs>114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Georgia</vt:lpstr>
      <vt:lpstr>Impact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означает понятие «Казахстанский патриотизм»? </vt:lpstr>
      <vt:lpstr>      Казахстанский патриотизм - это проявление любви к Родине, чувство гордости за принадлежность к своей стране; это, идет речь, об отношении многонационального народа Казахстана    к одной, общей для множества народов Родине. </vt:lpstr>
      <vt:lpstr>            Республика Казахстан -  наша Родина!  Наша страна занимает по площади девятое место  в мире. Эта земля – наследие предков. Она тянется от Атырау до Алтая, с  гор Тянь-Шаня до равнин Сибири. Величественные горы сменяются широкими  озерами, дремучими лесам быстрыми реками, бескрайними степями. Казахстанская  земля богата полезными ископаемыми. Есть большие запасы нефти, угля, черных и  цветных металлов.</vt:lpstr>
      <vt:lpstr>Историческая справка</vt:lpstr>
      <vt:lpstr>Презентация PowerPoint</vt:lpstr>
      <vt:lpstr>        Испокон веков Казахстан был независимым государством.  Ни монголо - татарам, ни джунгарам, ни одному из государств, когда-либо существовавших на земле, не удалось полностью подчинить, покорить гордый казахский народ.                                    О, сколько бед ты испытал,                                    Любимый мой народ,                                   Но в трудный час ты гордо встал                                    И лишь идешь вперед! </vt:lpstr>
      <vt:lpstr>Презентация PowerPoint</vt:lpstr>
      <vt:lpstr>                         Конституция Республики Казахстан  Конституция Республики Казахстан – основной закон страны, по которому мы  живем. Принята 30 августа 1995 г. Конституция - гарант нашего будущего, мира и согласия в стране. Все мы - граждане нашей страны, которые имеют права  и обязанности.        </vt:lpstr>
      <vt:lpstr>Патриотический акт  «Мәңгілік Ел»</vt:lpstr>
      <vt:lpstr>              Единая цель - это укрепление Мәңгілік Ел, укрепление независимости нашей Родины - Казахстана! Единые интересы - это  наши общие ценности, стремление жить в свободной и процветающей стране! Единое будущее - это расцвет «Мәңгілік Ел», нашего общего дома - Республики Казахстан.   </vt:lpstr>
      <vt:lpstr>      Мир и согласие в Казахстане            Мы, люди разных национальностей, живем в мире и согласии. Мы  - дети разных народов, но вскормлены одной матерью – Родиной!      В нашей стране есть все для успешного продвижения вперед. И если каждый отдаст частицу своего труда, своей  души родной стране, то рано или поздно наша страна станет одной из самых богатых и уважаемых мировых держав. </vt:lpstr>
      <vt:lpstr> Международная выставка «Астана ЭКСПО-2017»                         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Ivan Zvyagin</dc:creator>
  <cp:lastModifiedBy>Марина</cp:lastModifiedBy>
  <cp:revision>45</cp:revision>
  <dcterms:created xsi:type="dcterms:W3CDTF">2016-01-28T16:30:49Z</dcterms:created>
  <dcterms:modified xsi:type="dcterms:W3CDTF">2022-12-12T19:16:02Z</dcterms:modified>
</cp:coreProperties>
</file>